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8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23EF0D-7473-4D7A-9FBE-D086EEAE14C9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Untitled Section" id="{C5BB310B-36E3-4B97-B06A-242A94E2DA9D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6E373-F625-40DC-B2FB-C918770F3ED0}" type="doc">
      <dgm:prSet loTypeId="urn:microsoft.com/office/officeart/2005/8/layout/architecture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D9CA95-A88F-41AF-B95A-A1D8000F29F2}">
      <dgm:prSet phldrT="[Text]"/>
      <dgm:spPr/>
      <dgm:t>
        <a:bodyPr/>
        <a:lstStyle/>
        <a:p>
          <a:r>
            <a:rPr lang="en-US" b="1" dirty="0"/>
            <a:t>Project Managers and Team Leads</a:t>
          </a:r>
          <a:endParaRPr lang="en-US" dirty="0"/>
        </a:p>
      </dgm:t>
    </dgm:pt>
    <dgm:pt modelId="{9A8A13E4-C1C4-41BA-A90E-3BDA4FE5728D}" type="parTrans" cxnId="{B1640FCB-F353-4BA0-A4AB-25FCBB1A198F}">
      <dgm:prSet/>
      <dgm:spPr/>
      <dgm:t>
        <a:bodyPr/>
        <a:lstStyle/>
        <a:p>
          <a:endParaRPr lang="en-US"/>
        </a:p>
      </dgm:t>
    </dgm:pt>
    <dgm:pt modelId="{CC5CC35C-B1DD-4913-8D6C-5068001D0525}" type="sibTrans" cxnId="{B1640FCB-F353-4BA0-A4AB-25FCBB1A198F}">
      <dgm:prSet/>
      <dgm:spPr/>
      <dgm:t>
        <a:bodyPr/>
        <a:lstStyle/>
        <a:p>
          <a:endParaRPr lang="en-US"/>
        </a:p>
      </dgm:t>
    </dgm:pt>
    <dgm:pt modelId="{CD1ED607-E21E-41B5-85E9-09B98B7E2E10}">
      <dgm:prSet phldrT="[Text]"/>
      <dgm:spPr/>
      <dgm:t>
        <a:bodyPr/>
        <a:lstStyle/>
        <a:p>
          <a:r>
            <a:rPr lang="en-US" b="1" dirty="0"/>
            <a:t>Team Members and Contributors</a:t>
          </a:r>
          <a:endParaRPr lang="en-US" dirty="0"/>
        </a:p>
      </dgm:t>
    </dgm:pt>
    <dgm:pt modelId="{967DE10F-F1A2-4EF2-A400-ED4E30E10F3F}" type="parTrans" cxnId="{B977F69C-7E0A-47B5-9237-96AEF760DD3C}">
      <dgm:prSet/>
      <dgm:spPr/>
      <dgm:t>
        <a:bodyPr/>
        <a:lstStyle/>
        <a:p>
          <a:endParaRPr lang="en-US"/>
        </a:p>
      </dgm:t>
    </dgm:pt>
    <dgm:pt modelId="{C0D1184A-9347-4F0C-B5BD-B6659038F16D}" type="sibTrans" cxnId="{B977F69C-7E0A-47B5-9237-96AEF760DD3C}">
      <dgm:prSet/>
      <dgm:spPr/>
      <dgm:t>
        <a:bodyPr/>
        <a:lstStyle/>
        <a:p>
          <a:endParaRPr lang="en-US"/>
        </a:p>
      </dgm:t>
    </dgm:pt>
    <dgm:pt modelId="{423F0449-1F1D-4F6A-9261-71EF7E650ADC}">
      <dgm:prSet phldrT="[Text]"/>
      <dgm:spPr/>
      <dgm:t>
        <a:bodyPr/>
        <a:lstStyle/>
        <a:p>
          <a:r>
            <a:rPr lang="en-US" b="1" dirty="0"/>
            <a:t>Organizational Leaders and Executives</a:t>
          </a:r>
          <a:endParaRPr lang="en-US" dirty="0"/>
        </a:p>
      </dgm:t>
    </dgm:pt>
    <dgm:pt modelId="{7D82CF07-88E9-4CBD-B564-C66454520230}" type="parTrans" cxnId="{8034277A-46A2-4180-AB3A-20D92EEB3D60}">
      <dgm:prSet/>
      <dgm:spPr/>
      <dgm:t>
        <a:bodyPr/>
        <a:lstStyle/>
        <a:p>
          <a:endParaRPr lang="en-US"/>
        </a:p>
      </dgm:t>
    </dgm:pt>
    <dgm:pt modelId="{071AE823-31C8-42EB-8005-23F18AC575A7}" type="sibTrans" cxnId="{8034277A-46A2-4180-AB3A-20D92EEB3D60}">
      <dgm:prSet/>
      <dgm:spPr/>
      <dgm:t>
        <a:bodyPr/>
        <a:lstStyle/>
        <a:p>
          <a:endParaRPr lang="en-US"/>
        </a:p>
      </dgm:t>
    </dgm:pt>
    <dgm:pt modelId="{BF708C68-DFFC-4737-89DE-F62961C318F9}">
      <dgm:prSet phldrT="[Text]"/>
      <dgm:spPr/>
      <dgm:t>
        <a:bodyPr/>
        <a:lstStyle/>
        <a:p>
          <a:r>
            <a:rPr lang="en-US" b="1" dirty="0"/>
            <a:t>Consultants and Freelancers</a:t>
          </a:r>
          <a:endParaRPr lang="en-US" dirty="0"/>
        </a:p>
      </dgm:t>
    </dgm:pt>
    <dgm:pt modelId="{9C18E15D-8290-43AC-A4E6-EBC95C653770}" type="parTrans" cxnId="{00222665-F12D-45EB-9503-AA7739979ABD}">
      <dgm:prSet/>
      <dgm:spPr/>
      <dgm:t>
        <a:bodyPr/>
        <a:lstStyle/>
        <a:p>
          <a:endParaRPr lang="en-US"/>
        </a:p>
      </dgm:t>
    </dgm:pt>
    <dgm:pt modelId="{8E4C0731-21E2-4A9B-8850-C9FEDC7C61F9}" type="sibTrans" cxnId="{00222665-F12D-45EB-9503-AA7739979ABD}">
      <dgm:prSet/>
      <dgm:spPr/>
      <dgm:t>
        <a:bodyPr/>
        <a:lstStyle/>
        <a:p>
          <a:endParaRPr lang="en-US"/>
        </a:p>
      </dgm:t>
    </dgm:pt>
    <dgm:pt modelId="{59335530-BBEE-4CFD-8FE3-7E63D85861D9}">
      <dgm:prSet phldrT="[Text]"/>
      <dgm:spPr/>
      <dgm:t>
        <a:bodyPr/>
        <a:lstStyle/>
        <a:p>
          <a:r>
            <a:rPr lang="en-US" b="1" dirty="0"/>
            <a:t>Human Resource Managers</a:t>
          </a:r>
          <a:endParaRPr lang="en-US" dirty="0"/>
        </a:p>
      </dgm:t>
    </dgm:pt>
    <dgm:pt modelId="{74F93DA8-A990-4B28-8AEF-F5CD3AE3AC41}" type="parTrans" cxnId="{2B076295-4028-4586-A5AE-0789EDFA55B3}">
      <dgm:prSet/>
      <dgm:spPr/>
      <dgm:t>
        <a:bodyPr/>
        <a:lstStyle/>
        <a:p>
          <a:endParaRPr lang="en-US"/>
        </a:p>
      </dgm:t>
    </dgm:pt>
    <dgm:pt modelId="{46A4F9B7-56CF-4C7E-8A31-2E9D2244B49A}" type="sibTrans" cxnId="{2B076295-4028-4586-A5AE-0789EDFA55B3}">
      <dgm:prSet/>
      <dgm:spPr/>
      <dgm:t>
        <a:bodyPr/>
        <a:lstStyle/>
        <a:p>
          <a:endParaRPr lang="en-US"/>
        </a:p>
      </dgm:t>
    </dgm:pt>
    <dgm:pt modelId="{4EF90ABB-23B6-41C8-B1C8-5235D430BD36}" type="pres">
      <dgm:prSet presAssocID="{2576E373-F625-40DC-B2FB-C918770F3ED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3AB5F78-81BD-4143-B9E4-D6E3C5B46D37}" type="pres">
      <dgm:prSet presAssocID="{41D9CA95-A88F-41AF-B95A-A1D8000F29F2}" presName="vertOne" presStyleCnt="0"/>
      <dgm:spPr/>
    </dgm:pt>
    <dgm:pt modelId="{D6C97C15-D5BE-4956-9452-037170440785}" type="pres">
      <dgm:prSet presAssocID="{41D9CA95-A88F-41AF-B95A-A1D8000F29F2}" presName="txOne" presStyleLbl="node0" presStyleIdx="0" presStyleCnt="1">
        <dgm:presLayoutVars>
          <dgm:chPref val="3"/>
        </dgm:presLayoutVars>
      </dgm:prSet>
      <dgm:spPr/>
    </dgm:pt>
    <dgm:pt modelId="{43AFB4EE-985C-43CB-9E15-C34B9F224705}" type="pres">
      <dgm:prSet presAssocID="{41D9CA95-A88F-41AF-B95A-A1D8000F29F2}" presName="parTransOne" presStyleCnt="0"/>
      <dgm:spPr/>
    </dgm:pt>
    <dgm:pt modelId="{43640069-C9C5-4615-81E4-72CCC061C12A}" type="pres">
      <dgm:prSet presAssocID="{41D9CA95-A88F-41AF-B95A-A1D8000F29F2}" presName="horzOne" presStyleCnt="0"/>
      <dgm:spPr/>
    </dgm:pt>
    <dgm:pt modelId="{D35852F8-8BC1-404F-82D0-78AA97854944}" type="pres">
      <dgm:prSet presAssocID="{CD1ED607-E21E-41B5-85E9-09B98B7E2E10}" presName="vertTwo" presStyleCnt="0"/>
      <dgm:spPr/>
    </dgm:pt>
    <dgm:pt modelId="{8E4374F3-59AE-4B8E-A514-C8DA29329765}" type="pres">
      <dgm:prSet presAssocID="{CD1ED607-E21E-41B5-85E9-09B98B7E2E10}" presName="txTwo" presStyleLbl="node2" presStyleIdx="0" presStyleCnt="2">
        <dgm:presLayoutVars>
          <dgm:chPref val="3"/>
        </dgm:presLayoutVars>
      </dgm:prSet>
      <dgm:spPr/>
    </dgm:pt>
    <dgm:pt modelId="{9FB2F18A-F6A9-499B-9B03-7F6D6DEBB743}" type="pres">
      <dgm:prSet presAssocID="{CD1ED607-E21E-41B5-85E9-09B98B7E2E10}" presName="parTransTwo" presStyleCnt="0"/>
      <dgm:spPr/>
    </dgm:pt>
    <dgm:pt modelId="{A46B87E0-B797-49CA-ADFB-07CBF185CD79}" type="pres">
      <dgm:prSet presAssocID="{CD1ED607-E21E-41B5-85E9-09B98B7E2E10}" presName="horzTwo" presStyleCnt="0"/>
      <dgm:spPr/>
    </dgm:pt>
    <dgm:pt modelId="{AC4D684D-D197-442C-82D4-FACD2B683F1C}" type="pres">
      <dgm:prSet presAssocID="{423F0449-1F1D-4F6A-9261-71EF7E650ADC}" presName="vertThree" presStyleCnt="0"/>
      <dgm:spPr/>
    </dgm:pt>
    <dgm:pt modelId="{1FB5634B-D7E6-49D6-BBFA-8C8729B1F390}" type="pres">
      <dgm:prSet presAssocID="{423F0449-1F1D-4F6A-9261-71EF7E650ADC}" presName="txThree" presStyleLbl="node3" presStyleIdx="0" presStyleCnt="2">
        <dgm:presLayoutVars>
          <dgm:chPref val="3"/>
        </dgm:presLayoutVars>
      </dgm:prSet>
      <dgm:spPr/>
    </dgm:pt>
    <dgm:pt modelId="{AED24BE8-FCE1-4FF7-BBC5-DCE00AF82C3A}" type="pres">
      <dgm:prSet presAssocID="{423F0449-1F1D-4F6A-9261-71EF7E650ADC}" presName="horzThree" presStyleCnt="0"/>
      <dgm:spPr/>
    </dgm:pt>
    <dgm:pt modelId="{EA5A1209-8E22-4A87-BB47-6A76BBD69485}" type="pres">
      <dgm:prSet presAssocID="{071AE823-31C8-42EB-8005-23F18AC575A7}" presName="sibSpaceThree" presStyleCnt="0"/>
      <dgm:spPr/>
    </dgm:pt>
    <dgm:pt modelId="{FAF06313-5DBB-402F-8C6B-1DD7F565FE7F}" type="pres">
      <dgm:prSet presAssocID="{BF708C68-DFFC-4737-89DE-F62961C318F9}" presName="vertThree" presStyleCnt="0"/>
      <dgm:spPr/>
    </dgm:pt>
    <dgm:pt modelId="{9CB168DB-4A04-46D6-9E52-0A1718BFAFF1}" type="pres">
      <dgm:prSet presAssocID="{BF708C68-DFFC-4737-89DE-F62961C318F9}" presName="txThree" presStyleLbl="node3" presStyleIdx="1" presStyleCnt="2">
        <dgm:presLayoutVars>
          <dgm:chPref val="3"/>
        </dgm:presLayoutVars>
      </dgm:prSet>
      <dgm:spPr/>
    </dgm:pt>
    <dgm:pt modelId="{9C2E2CAA-8327-4197-81AD-3BB2548C5964}" type="pres">
      <dgm:prSet presAssocID="{BF708C68-DFFC-4737-89DE-F62961C318F9}" presName="horzThree" presStyleCnt="0"/>
      <dgm:spPr/>
    </dgm:pt>
    <dgm:pt modelId="{99E994EB-9907-495C-A34F-350F7E5BC621}" type="pres">
      <dgm:prSet presAssocID="{C0D1184A-9347-4F0C-B5BD-B6659038F16D}" presName="sibSpaceTwo" presStyleCnt="0"/>
      <dgm:spPr/>
    </dgm:pt>
    <dgm:pt modelId="{CC4EA02F-C00B-40D2-96FA-515B9314D924}" type="pres">
      <dgm:prSet presAssocID="{59335530-BBEE-4CFD-8FE3-7E63D85861D9}" presName="vertTwo" presStyleCnt="0"/>
      <dgm:spPr/>
    </dgm:pt>
    <dgm:pt modelId="{439144CD-304B-4C67-8A17-BC4C523ABD28}" type="pres">
      <dgm:prSet presAssocID="{59335530-BBEE-4CFD-8FE3-7E63D85861D9}" presName="txTwo" presStyleLbl="node2" presStyleIdx="1" presStyleCnt="2">
        <dgm:presLayoutVars>
          <dgm:chPref val="3"/>
        </dgm:presLayoutVars>
      </dgm:prSet>
      <dgm:spPr/>
    </dgm:pt>
    <dgm:pt modelId="{F93B8E65-710B-4B75-AB80-20DCE934E985}" type="pres">
      <dgm:prSet presAssocID="{59335530-BBEE-4CFD-8FE3-7E63D85861D9}" presName="horzTwo" presStyleCnt="0"/>
      <dgm:spPr/>
    </dgm:pt>
  </dgm:ptLst>
  <dgm:cxnLst>
    <dgm:cxn modelId="{B0752B3B-73DC-44CF-A039-F95ED85522FC}" type="presOf" srcId="{41D9CA95-A88F-41AF-B95A-A1D8000F29F2}" destId="{D6C97C15-D5BE-4956-9452-037170440785}" srcOrd="0" destOrd="0" presId="urn:microsoft.com/office/officeart/2005/8/layout/architecture"/>
    <dgm:cxn modelId="{00222665-F12D-45EB-9503-AA7739979ABD}" srcId="{CD1ED607-E21E-41B5-85E9-09B98B7E2E10}" destId="{BF708C68-DFFC-4737-89DE-F62961C318F9}" srcOrd="1" destOrd="0" parTransId="{9C18E15D-8290-43AC-A4E6-EBC95C653770}" sibTransId="{8E4C0731-21E2-4A9B-8850-C9FEDC7C61F9}"/>
    <dgm:cxn modelId="{C3D00F48-556D-4614-9594-A9883A811D38}" type="presOf" srcId="{423F0449-1F1D-4F6A-9261-71EF7E650ADC}" destId="{1FB5634B-D7E6-49D6-BBFA-8C8729B1F390}" srcOrd="0" destOrd="0" presId="urn:microsoft.com/office/officeart/2005/8/layout/architecture"/>
    <dgm:cxn modelId="{7C930E52-16DA-4F71-8C39-15A554255A45}" type="presOf" srcId="{2576E373-F625-40DC-B2FB-C918770F3ED0}" destId="{4EF90ABB-23B6-41C8-B1C8-5235D430BD36}" srcOrd="0" destOrd="0" presId="urn:microsoft.com/office/officeart/2005/8/layout/architecture"/>
    <dgm:cxn modelId="{89B0CC59-CE1E-4626-AE9F-A23A5EA3530E}" type="presOf" srcId="{CD1ED607-E21E-41B5-85E9-09B98B7E2E10}" destId="{8E4374F3-59AE-4B8E-A514-C8DA29329765}" srcOrd="0" destOrd="0" presId="urn:microsoft.com/office/officeart/2005/8/layout/architecture"/>
    <dgm:cxn modelId="{8034277A-46A2-4180-AB3A-20D92EEB3D60}" srcId="{CD1ED607-E21E-41B5-85E9-09B98B7E2E10}" destId="{423F0449-1F1D-4F6A-9261-71EF7E650ADC}" srcOrd="0" destOrd="0" parTransId="{7D82CF07-88E9-4CBD-B564-C66454520230}" sibTransId="{071AE823-31C8-42EB-8005-23F18AC575A7}"/>
    <dgm:cxn modelId="{2D822C5A-E8CC-4D1F-A1AC-B0362C11E94E}" type="presOf" srcId="{59335530-BBEE-4CFD-8FE3-7E63D85861D9}" destId="{439144CD-304B-4C67-8A17-BC4C523ABD28}" srcOrd="0" destOrd="0" presId="urn:microsoft.com/office/officeart/2005/8/layout/architecture"/>
    <dgm:cxn modelId="{2B076295-4028-4586-A5AE-0789EDFA55B3}" srcId="{41D9CA95-A88F-41AF-B95A-A1D8000F29F2}" destId="{59335530-BBEE-4CFD-8FE3-7E63D85861D9}" srcOrd="1" destOrd="0" parTransId="{74F93DA8-A990-4B28-8AEF-F5CD3AE3AC41}" sibTransId="{46A4F9B7-56CF-4C7E-8A31-2E9D2244B49A}"/>
    <dgm:cxn modelId="{B977F69C-7E0A-47B5-9237-96AEF760DD3C}" srcId="{41D9CA95-A88F-41AF-B95A-A1D8000F29F2}" destId="{CD1ED607-E21E-41B5-85E9-09B98B7E2E10}" srcOrd="0" destOrd="0" parTransId="{967DE10F-F1A2-4EF2-A400-ED4E30E10F3F}" sibTransId="{C0D1184A-9347-4F0C-B5BD-B6659038F16D}"/>
    <dgm:cxn modelId="{B1640FCB-F353-4BA0-A4AB-25FCBB1A198F}" srcId="{2576E373-F625-40DC-B2FB-C918770F3ED0}" destId="{41D9CA95-A88F-41AF-B95A-A1D8000F29F2}" srcOrd="0" destOrd="0" parTransId="{9A8A13E4-C1C4-41BA-A90E-3BDA4FE5728D}" sibTransId="{CC5CC35C-B1DD-4913-8D6C-5068001D0525}"/>
    <dgm:cxn modelId="{B15311F4-D8E7-4F6C-BF26-81CC7CEEB116}" type="presOf" srcId="{BF708C68-DFFC-4737-89DE-F62961C318F9}" destId="{9CB168DB-4A04-46D6-9E52-0A1718BFAFF1}" srcOrd="0" destOrd="0" presId="urn:microsoft.com/office/officeart/2005/8/layout/architecture"/>
    <dgm:cxn modelId="{44E05345-26DE-4174-AA74-86B5FA3F7B75}" type="presParOf" srcId="{4EF90ABB-23B6-41C8-B1C8-5235D430BD36}" destId="{23AB5F78-81BD-4143-B9E4-D6E3C5B46D37}" srcOrd="0" destOrd="0" presId="urn:microsoft.com/office/officeart/2005/8/layout/architecture"/>
    <dgm:cxn modelId="{8F91B667-BF72-4021-9CE8-5D46032F6FF8}" type="presParOf" srcId="{23AB5F78-81BD-4143-B9E4-D6E3C5B46D37}" destId="{D6C97C15-D5BE-4956-9452-037170440785}" srcOrd="0" destOrd="0" presId="urn:microsoft.com/office/officeart/2005/8/layout/architecture"/>
    <dgm:cxn modelId="{0A9487BE-D9FE-4636-BAA1-D7EA978FDBB6}" type="presParOf" srcId="{23AB5F78-81BD-4143-B9E4-D6E3C5B46D37}" destId="{43AFB4EE-985C-43CB-9E15-C34B9F224705}" srcOrd="1" destOrd="0" presId="urn:microsoft.com/office/officeart/2005/8/layout/architecture"/>
    <dgm:cxn modelId="{F03183DE-2C04-4990-ABE5-97D3CAA92763}" type="presParOf" srcId="{23AB5F78-81BD-4143-B9E4-D6E3C5B46D37}" destId="{43640069-C9C5-4615-81E4-72CCC061C12A}" srcOrd="2" destOrd="0" presId="urn:microsoft.com/office/officeart/2005/8/layout/architecture"/>
    <dgm:cxn modelId="{B1F1E68B-94F8-42A3-92A9-E382CA2D3D4F}" type="presParOf" srcId="{43640069-C9C5-4615-81E4-72CCC061C12A}" destId="{D35852F8-8BC1-404F-82D0-78AA97854944}" srcOrd="0" destOrd="0" presId="urn:microsoft.com/office/officeart/2005/8/layout/architecture"/>
    <dgm:cxn modelId="{4BBDA4C0-81F7-4563-A2AD-62520DDD1D1C}" type="presParOf" srcId="{D35852F8-8BC1-404F-82D0-78AA97854944}" destId="{8E4374F3-59AE-4B8E-A514-C8DA29329765}" srcOrd="0" destOrd="0" presId="urn:microsoft.com/office/officeart/2005/8/layout/architecture"/>
    <dgm:cxn modelId="{42A3EE46-53CE-4F61-AE1D-7DFD97897494}" type="presParOf" srcId="{D35852F8-8BC1-404F-82D0-78AA97854944}" destId="{9FB2F18A-F6A9-499B-9B03-7F6D6DEBB743}" srcOrd="1" destOrd="0" presId="urn:microsoft.com/office/officeart/2005/8/layout/architecture"/>
    <dgm:cxn modelId="{D1C6D7E8-CF9B-4609-9BF7-89041F348232}" type="presParOf" srcId="{D35852F8-8BC1-404F-82D0-78AA97854944}" destId="{A46B87E0-B797-49CA-ADFB-07CBF185CD79}" srcOrd="2" destOrd="0" presId="urn:microsoft.com/office/officeart/2005/8/layout/architecture"/>
    <dgm:cxn modelId="{2EEF60D1-2CD7-4DC3-9833-4134B4E21EA0}" type="presParOf" srcId="{A46B87E0-B797-49CA-ADFB-07CBF185CD79}" destId="{AC4D684D-D197-442C-82D4-FACD2B683F1C}" srcOrd="0" destOrd="0" presId="urn:microsoft.com/office/officeart/2005/8/layout/architecture"/>
    <dgm:cxn modelId="{4415C665-D13D-445B-82E5-7C1F9675422C}" type="presParOf" srcId="{AC4D684D-D197-442C-82D4-FACD2B683F1C}" destId="{1FB5634B-D7E6-49D6-BBFA-8C8729B1F390}" srcOrd="0" destOrd="0" presId="urn:microsoft.com/office/officeart/2005/8/layout/architecture"/>
    <dgm:cxn modelId="{57056CAE-0A5B-4A03-87C6-A8569253F58F}" type="presParOf" srcId="{AC4D684D-D197-442C-82D4-FACD2B683F1C}" destId="{AED24BE8-FCE1-4FF7-BBC5-DCE00AF82C3A}" srcOrd="1" destOrd="0" presId="urn:microsoft.com/office/officeart/2005/8/layout/architecture"/>
    <dgm:cxn modelId="{1DAD9B15-41ED-45B0-99B9-3138D40FE6F4}" type="presParOf" srcId="{A46B87E0-B797-49CA-ADFB-07CBF185CD79}" destId="{EA5A1209-8E22-4A87-BB47-6A76BBD69485}" srcOrd="1" destOrd="0" presId="urn:microsoft.com/office/officeart/2005/8/layout/architecture"/>
    <dgm:cxn modelId="{F6BA888D-2D5C-4E54-9D62-8BBDE485F8E8}" type="presParOf" srcId="{A46B87E0-B797-49CA-ADFB-07CBF185CD79}" destId="{FAF06313-5DBB-402F-8C6B-1DD7F565FE7F}" srcOrd="2" destOrd="0" presId="urn:microsoft.com/office/officeart/2005/8/layout/architecture"/>
    <dgm:cxn modelId="{5F6AA84B-4410-40E1-97AD-469F46913CEB}" type="presParOf" srcId="{FAF06313-5DBB-402F-8C6B-1DD7F565FE7F}" destId="{9CB168DB-4A04-46D6-9E52-0A1718BFAFF1}" srcOrd="0" destOrd="0" presId="urn:microsoft.com/office/officeart/2005/8/layout/architecture"/>
    <dgm:cxn modelId="{DD1709C8-4F12-421D-8C5E-7C90D8144BAE}" type="presParOf" srcId="{FAF06313-5DBB-402F-8C6B-1DD7F565FE7F}" destId="{9C2E2CAA-8327-4197-81AD-3BB2548C5964}" srcOrd="1" destOrd="0" presId="urn:microsoft.com/office/officeart/2005/8/layout/architecture"/>
    <dgm:cxn modelId="{424DF12D-7F1B-40B6-B6EC-7EA71324BB8D}" type="presParOf" srcId="{43640069-C9C5-4615-81E4-72CCC061C12A}" destId="{99E994EB-9907-495C-A34F-350F7E5BC621}" srcOrd="1" destOrd="0" presId="urn:microsoft.com/office/officeart/2005/8/layout/architecture"/>
    <dgm:cxn modelId="{158A40C8-8C77-4F18-91F7-6CF2B65AC111}" type="presParOf" srcId="{43640069-C9C5-4615-81E4-72CCC061C12A}" destId="{CC4EA02F-C00B-40D2-96FA-515B9314D924}" srcOrd="2" destOrd="0" presId="urn:microsoft.com/office/officeart/2005/8/layout/architecture"/>
    <dgm:cxn modelId="{1253E1F8-DA3C-4209-927D-1D9250134DDE}" type="presParOf" srcId="{CC4EA02F-C00B-40D2-96FA-515B9314D924}" destId="{439144CD-304B-4C67-8A17-BC4C523ABD28}" srcOrd="0" destOrd="0" presId="urn:microsoft.com/office/officeart/2005/8/layout/architecture"/>
    <dgm:cxn modelId="{56EF841A-F149-4BAE-A7B3-721633372A13}" type="presParOf" srcId="{CC4EA02F-C00B-40D2-96FA-515B9314D924}" destId="{F93B8E65-710B-4B75-AB80-20DCE934E985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97C15-D5BE-4956-9452-037170440785}">
      <dsp:nvSpPr>
        <dsp:cNvPr id="0" name=""/>
        <dsp:cNvSpPr/>
      </dsp:nvSpPr>
      <dsp:spPr>
        <a:xfrm>
          <a:off x="1116" y="2715810"/>
          <a:ext cx="9730790" cy="1190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dirty="0"/>
            <a:t>Project Managers and Team Leads</a:t>
          </a:r>
          <a:endParaRPr lang="en-US" sz="4700" kern="1200" dirty="0"/>
        </a:p>
      </dsp:txBody>
      <dsp:txXfrm>
        <a:off x="35996" y="2750690"/>
        <a:ext cx="9661030" cy="1121136"/>
      </dsp:txXfrm>
    </dsp:sp>
    <dsp:sp modelId="{8E4374F3-59AE-4B8E-A514-C8DA29329765}">
      <dsp:nvSpPr>
        <dsp:cNvPr id="0" name=""/>
        <dsp:cNvSpPr/>
      </dsp:nvSpPr>
      <dsp:spPr>
        <a:xfrm>
          <a:off x="1116" y="1358844"/>
          <a:ext cx="6356453" cy="11908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Team Members and Contributors</a:t>
          </a:r>
          <a:endParaRPr lang="en-US" sz="2800" kern="1200" dirty="0"/>
        </a:p>
      </dsp:txBody>
      <dsp:txXfrm>
        <a:off x="35996" y="1393724"/>
        <a:ext cx="6286693" cy="1121136"/>
      </dsp:txXfrm>
    </dsp:sp>
    <dsp:sp modelId="{1FB5634B-D7E6-49D6-BBFA-8C8729B1F390}">
      <dsp:nvSpPr>
        <dsp:cNvPr id="0" name=""/>
        <dsp:cNvSpPr/>
      </dsp:nvSpPr>
      <dsp:spPr>
        <a:xfrm>
          <a:off x="1116" y="1877"/>
          <a:ext cx="3112856" cy="11908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Organizational Leaders and Executives</a:t>
          </a:r>
          <a:endParaRPr lang="en-US" sz="2200" kern="1200" dirty="0"/>
        </a:p>
      </dsp:txBody>
      <dsp:txXfrm>
        <a:off x="35996" y="36757"/>
        <a:ext cx="3043096" cy="1121136"/>
      </dsp:txXfrm>
    </dsp:sp>
    <dsp:sp modelId="{9CB168DB-4A04-46D6-9E52-0A1718BFAFF1}">
      <dsp:nvSpPr>
        <dsp:cNvPr id="0" name=""/>
        <dsp:cNvSpPr/>
      </dsp:nvSpPr>
      <dsp:spPr>
        <a:xfrm>
          <a:off x="3244713" y="1877"/>
          <a:ext cx="3112856" cy="11908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Consultants and Freelancers</a:t>
          </a:r>
          <a:endParaRPr lang="en-US" sz="2200" kern="1200" dirty="0"/>
        </a:p>
      </dsp:txBody>
      <dsp:txXfrm>
        <a:off x="3279593" y="36757"/>
        <a:ext cx="3043096" cy="1121136"/>
      </dsp:txXfrm>
    </dsp:sp>
    <dsp:sp modelId="{439144CD-304B-4C67-8A17-BC4C523ABD28}">
      <dsp:nvSpPr>
        <dsp:cNvPr id="0" name=""/>
        <dsp:cNvSpPr/>
      </dsp:nvSpPr>
      <dsp:spPr>
        <a:xfrm>
          <a:off x="6619050" y="1358844"/>
          <a:ext cx="3112856" cy="11908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Human Resource Managers</a:t>
          </a:r>
          <a:endParaRPr lang="en-US" sz="2800" kern="1200" dirty="0"/>
        </a:p>
      </dsp:txBody>
      <dsp:txXfrm>
        <a:off x="6653930" y="1393724"/>
        <a:ext cx="3043096" cy="1121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AA6F-DBB4-1FE5-8B63-2B1290027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3B815-0851-D5F4-3171-BBB35B2AF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BD16-8DFD-700C-E5F8-9ECE54BA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4B7B7-7CAA-C20D-F4F1-12824213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7999E-9C77-1191-F18C-EF437CD1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7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3A48-8ABD-CD20-12F3-B7F8A72B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97DC0-AC46-323A-5F72-C816BFA56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BBDBC-A821-8748-E1F0-F193CE78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D629-F967-ABB8-5B48-69CF666C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8597A-4294-114A-1918-894357A9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1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185854-A734-73EB-7A0A-DE0D49A6A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3ADEB-2515-98C3-ADBC-B369DBA6F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1A696-7E35-3484-5E8F-720916E4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15B2-ED87-3659-D506-849B376EE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C79F4-57C4-F2A0-DAC7-1C738A33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6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34E0-805B-BDCC-2DF0-EC84BBE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2B6D3-0A09-EE48-89E0-75E92113E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828A8-F29C-A60A-23AC-E70FC57A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B7A4A-4812-8F2A-F6DC-3697267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76F32-65F0-EA8A-DAC5-A18EE36A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39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D147-CE8F-AC29-AE8A-9CB5F158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4CD19-C21E-6D90-A526-2B95A9F90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59402-966A-B895-1E7F-EEA6759D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7CC7B-4681-B5AD-8F6C-B01D480D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B2083-AEA6-8589-7DFF-50D3BEEB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2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64A-2C6F-22A2-94E3-5EC062AF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E3380-5976-6E64-90A4-CA5E4ACB3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B025C-0153-7566-B6D4-68B37FD4C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3F133-78FB-E8CC-AF16-E8EF2147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0CEBC-8F1D-82C0-6AF7-6DFC07E7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52881-3AE5-B737-8ACF-A298CBAF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90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307-5964-6054-3146-AB4CF6E6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E0300-1F39-0DBE-4994-439003A46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25389-6887-17E8-3ABF-0AB3481EB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2161A-FC00-2743-8880-9F64D0DA8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71968-0704-03FA-C922-99BDA1690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3DF053-893B-E2F8-5B25-D85EA093B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C1757-2FD0-E8EF-C27D-933F7933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C8213-862A-0AF1-B47B-B3E0456E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7C78-2207-56E2-529E-AEFE2EC9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774C7-1251-D900-ED1A-109BD636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49B87-112E-83B7-CFC7-894313139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BF5D8-F5A6-6DF0-532B-16D65E9F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36939-954E-5475-10B8-D5EDF246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1F8BA-D461-898F-DC34-0565A348A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B185C-4B76-4C8F-86EE-E76CBC52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89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99F8-71FB-444B-FBC6-8276572C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F6AB4-7678-F97F-74CC-88B6E5112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5DB1D-C96F-BD8F-FCD9-28B717984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A3654-D467-20EE-EF7C-8AD612105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1189D-2B79-D721-12AD-BAA1488E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87023-C841-744F-0130-33076CBE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03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CAFA-A5F5-9CC7-3E61-F444BA31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9758B-0D71-0FF8-595A-454228B08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04745-E908-EFF6-6BF1-DCCF4C2EA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7ED01-A781-BD52-344A-36667C400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9B76C-7986-BF81-BA06-380A62AA8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2795E-8BBD-F032-CB7D-DC9F47D7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6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D198B-6BF8-1CCE-0C68-A7E3803E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5FC86-DC50-CFA6-0E6C-FAFDA6827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F7212-E32A-25E1-F23D-9C5A66B1F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8146A8-02FD-4E4D-98AC-755BC1DA9E3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D4470-5730-E732-0094-055C8D07C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47348-2A94-4EEA-7F71-F2F94FA6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F809C7-5334-42E6-B70C-9201A347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0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EF711-9C63-EBBB-F099-96A5C68E2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US" sz="4100"/>
              <a:t>Jira Serendipity: A Randomized Task Granting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29F0C-B0C7-ECB7-797D-AAA833682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 dirty="0"/>
              <a:t>By,</a:t>
            </a:r>
          </a:p>
          <a:p>
            <a:r>
              <a:rPr lang="en-US" sz="1800" dirty="0"/>
              <a:t>Neil Duraiswami</a:t>
            </a:r>
          </a:p>
          <a:p>
            <a:endParaRPr lang="en-US" sz="1800" dirty="0"/>
          </a:p>
        </p:txBody>
      </p:sp>
      <p:pic>
        <p:nvPicPr>
          <p:cNvPr id="4" name="Picture 3" descr="A pair of dice with black dots&#10;&#10;Description automatically generated">
            <a:extLst>
              <a:ext uri="{FF2B5EF4-FFF2-40B4-BE49-F238E27FC236}">
                <a16:creationId xmlns:a16="http://schemas.microsoft.com/office/drawing/2014/main" id="{DCB72706-4DBB-74B6-52A0-F554F44DC6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530158"/>
            <a:ext cx="5708649" cy="37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erson reaching for a paper on a table full of paper and sticky notes">
            <a:extLst>
              <a:ext uri="{FF2B5EF4-FFF2-40B4-BE49-F238E27FC236}">
                <a16:creationId xmlns:a16="http://schemas.microsoft.com/office/drawing/2014/main" id="{461DE406-5B11-FA30-2298-BE2A06DCC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48" r="29941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DF7FBD-9F99-1F3F-27B1-06B4C60AF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en-US" sz="3700"/>
              <a:t>2. </a:t>
            </a:r>
            <a:r>
              <a:rPr lang="en-US" sz="3700" b="0" i="0">
                <a:effectLst/>
                <a:latin typeface="Söhne"/>
              </a:rPr>
              <a:t>Integration with Competence-Based Assignment</a:t>
            </a:r>
            <a:endParaRPr lang="en-US" sz="37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99294-8F83-D45A-D3AE-40215A62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r>
              <a:rPr lang="en-US" sz="2000" dirty="0"/>
              <a:t>Competence-Driven Work Assignments offer competency-based task assignments.</a:t>
            </a:r>
          </a:p>
          <a:p>
            <a:r>
              <a:rPr lang="en-US" sz="2000" dirty="0"/>
              <a:t>Integrating random task assignments with competency matching could enhance task allocation efficiency.</a:t>
            </a:r>
          </a:p>
          <a:p>
            <a:r>
              <a:rPr lang="en-US" sz="2000" dirty="0"/>
              <a:t>Considering competency and randomness in task assignment ensures tasks are assigned to qualified individuals while providing opportunities for skill development and exposure to diverse tasks.</a:t>
            </a:r>
          </a:p>
        </p:txBody>
      </p:sp>
    </p:spTree>
    <p:extLst>
      <p:ext uri="{BB962C8B-B14F-4D97-AF65-F5344CB8AC3E}">
        <p14:creationId xmlns:p14="http://schemas.microsoft.com/office/powerpoint/2010/main" val="333159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214B1-63DC-DE21-AD5E-6DB16969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sz="3100" dirty="0"/>
              <a:t>Unique Selling Points for My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F89C8-8311-9F93-AB49-6EB84924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Innovative Random Task Assignment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Integration with Competence-Based Assignment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Seamless Jira Cloud Integration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Customization and Flexibility</a:t>
            </a:r>
          </a:p>
          <a:p>
            <a:endParaRPr lang="en-US" sz="2000" dirty="0"/>
          </a:p>
        </p:txBody>
      </p:sp>
      <p:pic>
        <p:nvPicPr>
          <p:cNvPr id="5" name="Picture 4" descr="A person holding up a graph&#10;&#10;Description automatically generated">
            <a:extLst>
              <a:ext uri="{FF2B5EF4-FFF2-40B4-BE49-F238E27FC236}">
                <a16:creationId xmlns:a16="http://schemas.microsoft.com/office/drawing/2014/main" id="{689A812B-B0EF-2A17-6A8A-626B9429A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6" r="2346" b="-1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076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7B65F-C081-957E-1574-CF296D9DA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Target Audience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E923582-D1A2-D688-8EE8-CBCBB8460E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014116"/>
              </p:ext>
            </p:extLst>
          </p:nvPr>
        </p:nvGraphicFramePr>
        <p:xfrm>
          <a:off x="1137034" y="2194102"/>
          <a:ext cx="9733024" cy="39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799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drawing a light bulb&#10;&#10;Description automatically generated">
            <a:extLst>
              <a:ext uri="{FF2B5EF4-FFF2-40B4-BE49-F238E27FC236}">
                <a16:creationId xmlns:a16="http://schemas.microsoft.com/office/drawing/2014/main" id="{EF319D94-2C5A-E449-CFE1-065284176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-1" b="-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226D9-8407-E618-B06F-33388177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" y="2852381"/>
            <a:ext cx="3161940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Design</a:t>
            </a:r>
          </a:p>
        </p:txBody>
      </p:sp>
    </p:spTree>
    <p:extLst>
      <p:ext uri="{BB962C8B-B14F-4D97-AF65-F5344CB8AC3E}">
        <p14:creationId xmlns:p14="http://schemas.microsoft.com/office/powerpoint/2010/main" val="208400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85570-7951-8CF3-E2AD-BC5E59AC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Use-Case Diagram</a:t>
            </a:r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CA52CDF6-0043-BC01-D991-94199EA9B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9690" y="992094"/>
            <a:ext cx="6935055" cy="46792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5850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9F2931-70EC-414E-8957-39CC893D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8FFBE11-4B3E-48D7-94D4-2EC8CC9FE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79720"/>
            <a:ext cx="12192000" cy="3378280"/>
          </a:xfrm>
          <a:custGeom>
            <a:avLst/>
            <a:gdLst>
              <a:gd name="connsiteX0" fmla="*/ 0 w 12192000"/>
              <a:gd name="connsiteY0" fmla="*/ 0 h 3378280"/>
              <a:gd name="connsiteX1" fmla="*/ 13973 w 12192000"/>
              <a:gd name="connsiteY1" fmla="*/ 3431 h 3378280"/>
              <a:gd name="connsiteX2" fmla="*/ 86774 w 12192000"/>
              <a:gd name="connsiteY2" fmla="*/ 43536 h 3378280"/>
              <a:gd name="connsiteX3" fmla="*/ 229780 w 12192000"/>
              <a:gd name="connsiteY3" fmla="*/ 145557 h 3378280"/>
              <a:gd name="connsiteX4" fmla="*/ 302639 w 12192000"/>
              <a:gd name="connsiteY4" fmla="*/ 203425 h 3378280"/>
              <a:gd name="connsiteX5" fmla="*/ 348081 w 12192000"/>
              <a:gd name="connsiteY5" fmla="*/ 187174 h 3378280"/>
              <a:gd name="connsiteX6" fmla="*/ 436950 w 12192000"/>
              <a:gd name="connsiteY6" fmla="*/ 184066 h 3378280"/>
              <a:gd name="connsiteX7" fmla="*/ 501693 w 12192000"/>
              <a:gd name="connsiteY7" fmla="*/ 233225 h 3378280"/>
              <a:gd name="connsiteX8" fmla="*/ 557201 w 12192000"/>
              <a:gd name="connsiteY8" fmla="*/ 312390 h 3378280"/>
              <a:gd name="connsiteX9" fmla="*/ 617648 w 12192000"/>
              <a:gd name="connsiteY9" fmla="*/ 333897 h 3378280"/>
              <a:gd name="connsiteX10" fmla="*/ 692332 w 12192000"/>
              <a:gd name="connsiteY10" fmla="*/ 386327 h 3378280"/>
              <a:gd name="connsiteX11" fmla="*/ 802009 w 12192000"/>
              <a:gd name="connsiteY11" fmla="*/ 419027 h 3378280"/>
              <a:gd name="connsiteX12" fmla="*/ 914003 w 12192000"/>
              <a:gd name="connsiteY12" fmla="*/ 475419 h 3378280"/>
              <a:gd name="connsiteX13" fmla="*/ 938561 w 12192000"/>
              <a:gd name="connsiteY13" fmla="*/ 472887 h 3378280"/>
              <a:gd name="connsiteX14" fmla="*/ 1035683 w 12192000"/>
              <a:gd name="connsiteY14" fmla="*/ 486697 h 3378280"/>
              <a:gd name="connsiteX15" fmla="*/ 1035757 w 12192000"/>
              <a:gd name="connsiteY15" fmla="*/ 486731 h 3378280"/>
              <a:gd name="connsiteX16" fmla="*/ 1074336 w 12192000"/>
              <a:gd name="connsiteY16" fmla="*/ 494465 h 3378280"/>
              <a:gd name="connsiteX17" fmla="*/ 1285084 w 12192000"/>
              <a:gd name="connsiteY17" fmla="*/ 589112 h 3378280"/>
              <a:gd name="connsiteX18" fmla="*/ 1409116 w 12192000"/>
              <a:gd name="connsiteY18" fmla="*/ 656332 h 3378280"/>
              <a:gd name="connsiteX19" fmla="*/ 1533725 w 12192000"/>
              <a:gd name="connsiteY19" fmla="*/ 699179 h 3378280"/>
              <a:gd name="connsiteX20" fmla="*/ 1636242 w 12192000"/>
              <a:gd name="connsiteY20" fmla="*/ 741533 h 3378280"/>
              <a:gd name="connsiteX21" fmla="*/ 1704848 w 12192000"/>
              <a:gd name="connsiteY21" fmla="*/ 770749 h 3378280"/>
              <a:gd name="connsiteX22" fmla="*/ 1718292 w 12192000"/>
              <a:gd name="connsiteY22" fmla="*/ 781051 h 3378280"/>
              <a:gd name="connsiteX23" fmla="*/ 1720835 w 12192000"/>
              <a:gd name="connsiteY23" fmla="*/ 781117 h 3378280"/>
              <a:gd name="connsiteX24" fmla="*/ 1753341 w 12192000"/>
              <a:gd name="connsiteY24" fmla="*/ 800301 h 3378280"/>
              <a:gd name="connsiteX25" fmla="*/ 1775454 w 12192000"/>
              <a:gd name="connsiteY25" fmla="*/ 815182 h 3378280"/>
              <a:gd name="connsiteX26" fmla="*/ 1781011 w 12192000"/>
              <a:gd name="connsiteY26" fmla="*/ 816068 h 3378280"/>
              <a:gd name="connsiteX27" fmla="*/ 1817738 w 12192000"/>
              <a:gd name="connsiteY27" fmla="*/ 834926 h 3378280"/>
              <a:gd name="connsiteX28" fmla="*/ 1830702 w 12192000"/>
              <a:gd name="connsiteY28" fmla="*/ 836485 h 3378280"/>
              <a:gd name="connsiteX29" fmla="*/ 1853950 w 12192000"/>
              <a:gd name="connsiteY29" fmla="*/ 841519 h 3378280"/>
              <a:gd name="connsiteX30" fmla="*/ 1915890 w 12192000"/>
              <a:gd name="connsiteY30" fmla="*/ 841983 h 3378280"/>
              <a:gd name="connsiteX31" fmla="*/ 1960900 w 12192000"/>
              <a:gd name="connsiteY31" fmla="*/ 865789 h 3378280"/>
              <a:gd name="connsiteX32" fmla="*/ 1961217 w 12192000"/>
              <a:gd name="connsiteY32" fmla="*/ 865662 h 3378280"/>
              <a:gd name="connsiteX33" fmla="*/ 1969825 w 12192000"/>
              <a:gd name="connsiteY33" fmla="*/ 869049 h 3378280"/>
              <a:gd name="connsiteX34" fmla="*/ 1975234 w 12192000"/>
              <a:gd name="connsiteY34" fmla="*/ 872329 h 3378280"/>
              <a:gd name="connsiteX35" fmla="*/ 1990485 w 12192000"/>
              <a:gd name="connsiteY35" fmla="*/ 879288 h 3378280"/>
              <a:gd name="connsiteX36" fmla="*/ 1996793 w 12192000"/>
              <a:gd name="connsiteY36" fmla="*/ 880361 h 3378280"/>
              <a:gd name="connsiteX37" fmla="*/ 2055091 w 12192000"/>
              <a:gd name="connsiteY37" fmla="*/ 872818 h 3378280"/>
              <a:gd name="connsiteX38" fmla="*/ 2165143 w 12192000"/>
              <a:gd name="connsiteY38" fmla="*/ 892293 h 3378280"/>
              <a:gd name="connsiteX39" fmla="*/ 2274196 w 12192000"/>
              <a:gd name="connsiteY39" fmla="*/ 914768 h 3378280"/>
              <a:gd name="connsiteX40" fmla="*/ 2383986 w 12192000"/>
              <a:gd name="connsiteY40" fmla="*/ 934891 h 3378280"/>
              <a:gd name="connsiteX41" fmla="*/ 2420278 w 12192000"/>
              <a:gd name="connsiteY41" fmla="*/ 933890 h 3378280"/>
              <a:gd name="connsiteX42" fmla="*/ 2426203 w 12192000"/>
              <a:gd name="connsiteY42" fmla="*/ 933891 h 3378280"/>
              <a:gd name="connsiteX43" fmla="*/ 2448674 w 12192000"/>
              <a:gd name="connsiteY43" fmla="*/ 941056 h 3378280"/>
              <a:gd name="connsiteX44" fmla="*/ 2457640 w 12192000"/>
              <a:gd name="connsiteY44" fmla="*/ 943105 h 3378280"/>
              <a:gd name="connsiteX45" fmla="*/ 2457852 w 12192000"/>
              <a:gd name="connsiteY45" fmla="*/ 942912 h 3378280"/>
              <a:gd name="connsiteX46" fmla="*/ 2466265 w 12192000"/>
              <a:gd name="connsiteY46" fmla="*/ 945310 h 3378280"/>
              <a:gd name="connsiteX47" fmla="*/ 2507496 w 12192000"/>
              <a:gd name="connsiteY47" fmla="*/ 960111 h 3378280"/>
              <a:gd name="connsiteX48" fmla="*/ 2561127 w 12192000"/>
              <a:gd name="connsiteY48" fmla="*/ 949411 h 3378280"/>
              <a:gd name="connsiteX49" fmla="*/ 2583467 w 12192000"/>
              <a:gd name="connsiteY49" fmla="*/ 950570 h 3378280"/>
              <a:gd name="connsiteX50" fmla="*/ 2595361 w 12192000"/>
              <a:gd name="connsiteY50" fmla="*/ 949884 h 3378280"/>
              <a:gd name="connsiteX51" fmla="*/ 2596075 w 12192000"/>
              <a:gd name="connsiteY51" fmla="*/ 949000 h 3378280"/>
              <a:gd name="connsiteX52" fmla="*/ 2666638 w 12192000"/>
              <a:gd name="connsiteY52" fmla="*/ 975095 h 3378280"/>
              <a:gd name="connsiteX53" fmla="*/ 2703393 w 12192000"/>
              <a:gd name="connsiteY53" fmla="*/ 989635 h 3378280"/>
              <a:gd name="connsiteX54" fmla="*/ 2705616 w 12192000"/>
              <a:gd name="connsiteY54" fmla="*/ 989244 h 3378280"/>
              <a:gd name="connsiteX55" fmla="*/ 2721898 w 12192000"/>
              <a:gd name="connsiteY55" fmla="*/ 997777 h 3378280"/>
              <a:gd name="connsiteX56" fmla="*/ 2735669 w 12192000"/>
              <a:gd name="connsiteY56" fmla="*/ 1009612 h 3378280"/>
              <a:gd name="connsiteX57" fmla="*/ 2857526 w 12192000"/>
              <a:gd name="connsiteY57" fmla="*/ 1030627 h 3378280"/>
              <a:gd name="connsiteX58" fmla="*/ 3021918 w 12192000"/>
              <a:gd name="connsiteY58" fmla="*/ 1088093 h 3378280"/>
              <a:gd name="connsiteX59" fmla="*/ 3155458 w 12192000"/>
              <a:gd name="connsiteY59" fmla="*/ 1121618 h 3378280"/>
              <a:gd name="connsiteX60" fmla="*/ 3328229 w 12192000"/>
              <a:gd name="connsiteY60" fmla="*/ 1155903 h 3378280"/>
              <a:gd name="connsiteX61" fmla="*/ 3448440 w 12192000"/>
              <a:gd name="connsiteY61" fmla="*/ 1184343 h 3378280"/>
              <a:gd name="connsiteX62" fmla="*/ 3499287 w 12192000"/>
              <a:gd name="connsiteY62" fmla="*/ 1209472 h 3378280"/>
              <a:gd name="connsiteX63" fmla="*/ 3520027 w 12192000"/>
              <a:gd name="connsiteY63" fmla="*/ 1207338 h 3378280"/>
              <a:gd name="connsiteX64" fmla="*/ 3523594 w 12192000"/>
              <a:gd name="connsiteY64" fmla="*/ 1206755 h 3378280"/>
              <a:gd name="connsiteX65" fmla="*/ 3538013 w 12192000"/>
              <a:gd name="connsiteY65" fmla="*/ 1209066 h 3378280"/>
              <a:gd name="connsiteX66" fmla="*/ 3541918 w 12192000"/>
              <a:gd name="connsiteY66" fmla="*/ 1203922 h 3378280"/>
              <a:gd name="connsiteX67" fmla="*/ 3590082 w 12192000"/>
              <a:gd name="connsiteY67" fmla="*/ 1209115 h 3378280"/>
              <a:gd name="connsiteX68" fmla="*/ 3716445 w 12192000"/>
              <a:gd name="connsiteY68" fmla="*/ 1243431 h 3378280"/>
              <a:gd name="connsiteX69" fmla="*/ 3792028 w 12192000"/>
              <a:gd name="connsiteY69" fmla="*/ 1260288 h 3378280"/>
              <a:gd name="connsiteX70" fmla="*/ 3820707 w 12192000"/>
              <a:gd name="connsiteY70" fmla="*/ 1260924 h 3378280"/>
              <a:gd name="connsiteX71" fmla="*/ 3860784 w 12192000"/>
              <a:gd name="connsiteY71" fmla="*/ 1265692 h 3378280"/>
              <a:gd name="connsiteX72" fmla="*/ 3997310 w 12192000"/>
              <a:gd name="connsiteY72" fmla="*/ 1281176 h 3378280"/>
              <a:gd name="connsiteX73" fmla="*/ 4040665 w 12192000"/>
              <a:gd name="connsiteY73" fmla="*/ 1291934 h 3378280"/>
              <a:gd name="connsiteX74" fmla="*/ 4046831 w 12192000"/>
              <a:gd name="connsiteY74" fmla="*/ 1293910 h 3378280"/>
              <a:gd name="connsiteX75" fmla="*/ 4095847 w 12192000"/>
              <a:gd name="connsiteY75" fmla="*/ 1316851 h 3378280"/>
              <a:gd name="connsiteX76" fmla="*/ 4101945 w 12192000"/>
              <a:gd name="connsiteY76" fmla="*/ 1313869 h 3378280"/>
              <a:gd name="connsiteX77" fmla="*/ 4119420 w 12192000"/>
              <a:gd name="connsiteY77" fmla="*/ 1313965 h 3378280"/>
              <a:gd name="connsiteX78" fmla="*/ 4131728 w 12192000"/>
              <a:gd name="connsiteY78" fmla="*/ 1322978 h 3378280"/>
              <a:gd name="connsiteX79" fmla="*/ 4193827 w 12192000"/>
              <a:gd name="connsiteY79" fmla="*/ 1350222 h 3378280"/>
              <a:gd name="connsiteX80" fmla="*/ 4286157 w 12192000"/>
              <a:gd name="connsiteY80" fmla="*/ 1385101 h 3378280"/>
              <a:gd name="connsiteX81" fmla="*/ 4298907 w 12192000"/>
              <a:gd name="connsiteY81" fmla="*/ 1394396 h 3378280"/>
              <a:gd name="connsiteX82" fmla="*/ 4323224 w 12192000"/>
              <a:gd name="connsiteY82" fmla="*/ 1403133 h 3378280"/>
              <a:gd name="connsiteX83" fmla="*/ 4404439 w 12192000"/>
              <a:gd name="connsiteY83" fmla="*/ 1417252 h 3378280"/>
              <a:gd name="connsiteX84" fmla="*/ 4423989 w 12192000"/>
              <a:gd name="connsiteY84" fmla="*/ 1410448 h 3378280"/>
              <a:gd name="connsiteX85" fmla="*/ 4427300 w 12192000"/>
              <a:gd name="connsiteY85" fmla="*/ 1409068 h 3378280"/>
              <a:gd name="connsiteX86" fmla="*/ 4441847 w 12192000"/>
              <a:gd name="connsiteY86" fmla="*/ 1408029 h 3378280"/>
              <a:gd name="connsiteX87" fmla="*/ 4444331 w 12192000"/>
              <a:gd name="connsiteY87" fmla="*/ 1402133 h 3378280"/>
              <a:gd name="connsiteX88" fmla="*/ 4492293 w 12192000"/>
              <a:gd name="connsiteY88" fmla="*/ 1396205 h 3378280"/>
              <a:gd name="connsiteX89" fmla="*/ 4623335 w 12192000"/>
              <a:gd name="connsiteY89" fmla="*/ 1400793 h 3378280"/>
              <a:gd name="connsiteX90" fmla="*/ 4700790 w 12192000"/>
              <a:gd name="connsiteY90" fmla="*/ 1399970 h 3378280"/>
              <a:gd name="connsiteX91" fmla="*/ 4728732 w 12192000"/>
              <a:gd name="connsiteY91" fmla="*/ 1394050 h 3378280"/>
              <a:gd name="connsiteX92" fmla="*/ 4768749 w 12192000"/>
              <a:gd name="connsiteY92" fmla="*/ 1389553 h 3378280"/>
              <a:gd name="connsiteX93" fmla="*/ 4838227 w 12192000"/>
              <a:gd name="connsiteY93" fmla="*/ 1377273 h 3378280"/>
              <a:gd name="connsiteX94" fmla="*/ 4904889 w 12192000"/>
              <a:gd name="connsiteY94" fmla="*/ 1373499 h 3378280"/>
              <a:gd name="connsiteX95" fmla="*/ 4949597 w 12192000"/>
              <a:gd name="connsiteY95" fmla="*/ 1374085 h 3378280"/>
              <a:gd name="connsiteX96" fmla="*/ 4956064 w 12192000"/>
              <a:gd name="connsiteY96" fmla="*/ 1374603 h 3378280"/>
              <a:gd name="connsiteX97" fmla="*/ 5009322 w 12192000"/>
              <a:gd name="connsiteY97" fmla="*/ 1385751 h 3378280"/>
              <a:gd name="connsiteX98" fmla="*/ 5014476 w 12192000"/>
              <a:gd name="connsiteY98" fmla="*/ 1381460 h 3378280"/>
              <a:gd name="connsiteX99" fmla="*/ 5031428 w 12192000"/>
              <a:gd name="connsiteY99" fmla="*/ 1377570 h 3378280"/>
              <a:gd name="connsiteX100" fmla="*/ 5045619 w 12192000"/>
              <a:gd name="connsiteY100" fmla="*/ 1383532 h 3378280"/>
              <a:gd name="connsiteX101" fmla="*/ 5112635 w 12192000"/>
              <a:gd name="connsiteY101" fmla="*/ 1395891 h 3378280"/>
              <a:gd name="connsiteX102" fmla="*/ 5210851 w 12192000"/>
              <a:gd name="connsiteY102" fmla="*/ 1408784 h 3378280"/>
              <a:gd name="connsiteX103" fmla="*/ 5225543 w 12192000"/>
              <a:gd name="connsiteY103" fmla="*/ 1414923 h 3378280"/>
              <a:gd name="connsiteX104" fmla="*/ 5321696 w 12192000"/>
              <a:gd name="connsiteY104" fmla="*/ 1432414 h 3378280"/>
              <a:gd name="connsiteX105" fmla="*/ 5372327 w 12192000"/>
              <a:gd name="connsiteY105" fmla="*/ 1436597 h 3378280"/>
              <a:gd name="connsiteX106" fmla="*/ 5378149 w 12192000"/>
              <a:gd name="connsiteY106" fmla="*/ 1431785 h 3378280"/>
              <a:gd name="connsiteX107" fmla="*/ 5393069 w 12192000"/>
              <a:gd name="connsiteY107" fmla="*/ 1433737 h 3378280"/>
              <a:gd name="connsiteX108" fmla="*/ 5527621 w 12192000"/>
              <a:gd name="connsiteY108" fmla="*/ 1458786 h 3378280"/>
              <a:gd name="connsiteX109" fmla="*/ 5680585 w 12192000"/>
              <a:gd name="connsiteY109" fmla="*/ 1498233 h 3378280"/>
              <a:gd name="connsiteX110" fmla="*/ 5783795 w 12192000"/>
              <a:gd name="connsiteY110" fmla="*/ 1499932 h 3378280"/>
              <a:gd name="connsiteX111" fmla="*/ 6016525 w 12192000"/>
              <a:gd name="connsiteY111" fmla="*/ 1577292 h 3378280"/>
              <a:gd name="connsiteX112" fmla="*/ 6186598 w 12192000"/>
              <a:gd name="connsiteY112" fmla="*/ 1606065 h 3378280"/>
              <a:gd name="connsiteX113" fmla="*/ 6197872 w 12192000"/>
              <a:gd name="connsiteY113" fmla="*/ 1616845 h 3378280"/>
              <a:gd name="connsiteX114" fmla="*/ 6212885 w 12192000"/>
              <a:gd name="connsiteY114" fmla="*/ 1624535 h 3378280"/>
              <a:gd name="connsiteX115" fmla="*/ 6319240 w 12192000"/>
              <a:gd name="connsiteY115" fmla="*/ 1660375 h 3378280"/>
              <a:gd name="connsiteX116" fmla="*/ 6333397 w 12192000"/>
              <a:gd name="connsiteY116" fmla="*/ 1658763 h 3378280"/>
              <a:gd name="connsiteX117" fmla="*/ 6357266 w 12192000"/>
              <a:gd name="connsiteY117" fmla="*/ 1659543 h 3378280"/>
              <a:gd name="connsiteX118" fmla="*/ 6418740 w 12192000"/>
              <a:gd name="connsiteY118" fmla="*/ 1648944 h 3378280"/>
              <a:gd name="connsiteX119" fmla="*/ 6458877 w 12192000"/>
              <a:gd name="connsiteY119" fmla="*/ 1662117 h 3378280"/>
              <a:gd name="connsiteX120" fmla="*/ 6467254 w 12192000"/>
              <a:gd name="connsiteY120" fmla="*/ 1664227 h 3378280"/>
              <a:gd name="connsiteX121" fmla="*/ 6467545 w 12192000"/>
              <a:gd name="connsiteY121" fmla="*/ 1664046 h 3378280"/>
              <a:gd name="connsiteX122" fmla="*/ 6476635 w 12192000"/>
              <a:gd name="connsiteY122" fmla="*/ 1665826 h 3378280"/>
              <a:gd name="connsiteX123" fmla="*/ 6482535 w 12192000"/>
              <a:gd name="connsiteY123" fmla="*/ 1668074 h 3378280"/>
              <a:gd name="connsiteX124" fmla="*/ 6498791 w 12192000"/>
              <a:gd name="connsiteY124" fmla="*/ 1672167 h 3378280"/>
              <a:gd name="connsiteX125" fmla="*/ 6505220 w 12192000"/>
              <a:gd name="connsiteY125" fmla="*/ 1672092 h 3378280"/>
              <a:gd name="connsiteX126" fmla="*/ 6508969 w 12192000"/>
              <a:gd name="connsiteY126" fmla="*/ 1669922 h 3378280"/>
              <a:gd name="connsiteX127" fmla="*/ 6544886 w 12192000"/>
              <a:gd name="connsiteY127" fmla="*/ 1670695 h 3378280"/>
              <a:gd name="connsiteX128" fmla="*/ 6617859 w 12192000"/>
              <a:gd name="connsiteY128" fmla="*/ 1679453 h 3378280"/>
              <a:gd name="connsiteX129" fmla="*/ 6657726 w 12192000"/>
              <a:gd name="connsiteY129" fmla="*/ 1687906 h 3378280"/>
              <a:gd name="connsiteX130" fmla="*/ 6769041 w 12192000"/>
              <a:gd name="connsiteY130" fmla="*/ 1707304 h 3378280"/>
              <a:gd name="connsiteX131" fmla="*/ 6882368 w 12192000"/>
              <a:gd name="connsiteY131" fmla="*/ 1723914 h 3378280"/>
              <a:gd name="connsiteX132" fmla="*/ 6968822 w 12192000"/>
              <a:gd name="connsiteY132" fmla="*/ 1723334 h 3378280"/>
              <a:gd name="connsiteX133" fmla="*/ 6973672 w 12192000"/>
              <a:gd name="connsiteY133" fmla="*/ 1726298 h 3378280"/>
              <a:gd name="connsiteX134" fmla="*/ 6981961 w 12192000"/>
              <a:gd name="connsiteY134" fmla="*/ 1729324 h 3378280"/>
              <a:gd name="connsiteX135" fmla="*/ 6982342 w 12192000"/>
              <a:gd name="connsiteY135" fmla="*/ 1729201 h 3378280"/>
              <a:gd name="connsiteX136" fmla="*/ 6989757 w 12192000"/>
              <a:gd name="connsiteY136" fmla="*/ 1732420 h 3378280"/>
              <a:gd name="connsiteX137" fmla="*/ 7023794 w 12192000"/>
              <a:gd name="connsiteY137" fmla="*/ 1750660 h 3378280"/>
              <a:gd name="connsiteX138" fmla="*/ 7090828 w 12192000"/>
              <a:gd name="connsiteY138" fmla="*/ 1750287 h 3378280"/>
              <a:gd name="connsiteX139" fmla="*/ 7114479 w 12192000"/>
              <a:gd name="connsiteY139" fmla="*/ 1754649 h 3378280"/>
              <a:gd name="connsiteX140" fmla="*/ 7162053 w 12192000"/>
              <a:gd name="connsiteY140" fmla="*/ 1772908 h 3378280"/>
              <a:gd name="connsiteX141" fmla="*/ 7167808 w 12192000"/>
              <a:gd name="connsiteY141" fmla="*/ 1773656 h 3378280"/>
              <a:gd name="connsiteX142" fmla="*/ 7187185 w 12192000"/>
              <a:gd name="connsiteY142" fmla="*/ 1787148 h 3378280"/>
              <a:gd name="connsiteX143" fmla="*/ 7216505 w 12192000"/>
              <a:gd name="connsiteY143" fmla="*/ 1804489 h 3378280"/>
              <a:gd name="connsiteX144" fmla="*/ 7219246 w 12192000"/>
              <a:gd name="connsiteY144" fmla="*/ 1804514 h 3378280"/>
              <a:gd name="connsiteX145" fmla="*/ 7230639 w 12192000"/>
              <a:gd name="connsiteY145" fmla="*/ 1813879 h 3378280"/>
              <a:gd name="connsiteX146" fmla="*/ 7236776 w 12192000"/>
              <a:gd name="connsiteY146" fmla="*/ 1825514 h 3378280"/>
              <a:gd name="connsiteX147" fmla="*/ 7394082 w 12192000"/>
              <a:gd name="connsiteY147" fmla="*/ 1877925 h 3378280"/>
              <a:gd name="connsiteX148" fmla="*/ 7505820 w 12192000"/>
              <a:gd name="connsiteY148" fmla="*/ 1933859 h 3378280"/>
              <a:gd name="connsiteX149" fmla="*/ 7572147 w 12192000"/>
              <a:gd name="connsiteY149" fmla="*/ 2003817 h 3378280"/>
              <a:gd name="connsiteX150" fmla="*/ 7828975 w 12192000"/>
              <a:gd name="connsiteY150" fmla="*/ 2061508 h 3378280"/>
              <a:gd name="connsiteX151" fmla="*/ 7886804 w 12192000"/>
              <a:gd name="connsiteY151" fmla="*/ 2075509 h 3378280"/>
              <a:gd name="connsiteX152" fmla="*/ 7923558 w 12192000"/>
              <a:gd name="connsiteY152" fmla="*/ 2103529 h 3378280"/>
              <a:gd name="connsiteX153" fmla="*/ 7947954 w 12192000"/>
              <a:gd name="connsiteY153" fmla="*/ 2104996 h 3378280"/>
              <a:gd name="connsiteX154" fmla="*/ 7952318 w 12192000"/>
              <a:gd name="connsiteY154" fmla="*/ 2105077 h 3378280"/>
              <a:gd name="connsiteX155" fmla="*/ 7966398 w 12192000"/>
              <a:gd name="connsiteY155" fmla="*/ 2109147 h 3378280"/>
              <a:gd name="connsiteX156" fmla="*/ 7974591 w 12192000"/>
              <a:gd name="connsiteY156" fmla="*/ 2105612 h 3378280"/>
              <a:gd name="connsiteX157" fmla="*/ 7998806 w 12192000"/>
              <a:gd name="connsiteY157" fmla="*/ 2108382 h 3378280"/>
              <a:gd name="connsiteX158" fmla="*/ 8023544 w 12192000"/>
              <a:gd name="connsiteY158" fmla="*/ 2117183 h 3378280"/>
              <a:gd name="connsiteX159" fmla="*/ 8136247 w 12192000"/>
              <a:gd name="connsiteY159" fmla="*/ 2164190 h 3378280"/>
              <a:gd name="connsiteX160" fmla="*/ 8206445 w 12192000"/>
              <a:gd name="connsiteY160" fmla="*/ 2189356 h 3378280"/>
              <a:gd name="connsiteX161" fmla="*/ 8237464 w 12192000"/>
              <a:gd name="connsiteY161" fmla="*/ 2194272 h 3378280"/>
              <a:gd name="connsiteX162" fmla="*/ 8277853 w 12192000"/>
              <a:gd name="connsiteY162" fmla="*/ 2204259 h 3378280"/>
              <a:gd name="connsiteX163" fmla="*/ 8352501 w 12192000"/>
              <a:gd name="connsiteY163" fmla="*/ 2218290 h 3378280"/>
              <a:gd name="connsiteX164" fmla="*/ 8446938 w 12192000"/>
              <a:gd name="connsiteY164" fmla="*/ 2243393 h 3378280"/>
              <a:gd name="connsiteX165" fmla="*/ 8497138 w 12192000"/>
              <a:gd name="connsiteY165" fmla="*/ 2281506 h 3378280"/>
              <a:gd name="connsiteX166" fmla="*/ 8506096 w 12192000"/>
              <a:gd name="connsiteY166" fmla="*/ 2280042 h 3378280"/>
              <a:gd name="connsiteX167" fmla="*/ 8549806 w 12192000"/>
              <a:gd name="connsiteY167" fmla="*/ 2296675 h 3378280"/>
              <a:gd name="connsiteX168" fmla="*/ 8680256 w 12192000"/>
              <a:gd name="connsiteY168" fmla="*/ 2378758 h 3378280"/>
              <a:gd name="connsiteX169" fmla="*/ 8766301 w 12192000"/>
              <a:gd name="connsiteY169" fmla="*/ 2410605 h 3378280"/>
              <a:gd name="connsiteX170" fmla="*/ 8800492 w 12192000"/>
              <a:gd name="connsiteY170" fmla="*/ 2418067 h 3378280"/>
              <a:gd name="connsiteX171" fmla="*/ 8857555 w 12192000"/>
              <a:gd name="connsiteY171" fmla="*/ 2430810 h 3378280"/>
              <a:gd name="connsiteX172" fmla="*/ 8951967 w 12192000"/>
              <a:gd name="connsiteY172" fmla="*/ 2460856 h 3378280"/>
              <a:gd name="connsiteX173" fmla="*/ 9002970 w 12192000"/>
              <a:gd name="connsiteY173" fmla="*/ 2472291 h 3378280"/>
              <a:gd name="connsiteX174" fmla="*/ 9081613 w 12192000"/>
              <a:gd name="connsiteY174" fmla="*/ 2488296 h 3378280"/>
              <a:gd name="connsiteX175" fmla="*/ 9091561 w 12192000"/>
              <a:gd name="connsiteY175" fmla="*/ 2494386 h 3378280"/>
              <a:gd name="connsiteX176" fmla="*/ 9140625 w 12192000"/>
              <a:gd name="connsiteY176" fmla="*/ 2486779 h 3378280"/>
              <a:gd name="connsiteX177" fmla="*/ 9271105 w 12192000"/>
              <a:gd name="connsiteY177" fmla="*/ 2511730 h 3378280"/>
              <a:gd name="connsiteX178" fmla="*/ 9295023 w 12192000"/>
              <a:gd name="connsiteY178" fmla="*/ 2512830 h 3378280"/>
              <a:gd name="connsiteX179" fmla="*/ 9321673 w 12192000"/>
              <a:gd name="connsiteY179" fmla="*/ 2524119 h 3378280"/>
              <a:gd name="connsiteX180" fmla="*/ 9378975 w 12192000"/>
              <a:gd name="connsiteY180" fmla="*/ 2543803 h 3378280"/>
              <a:gd name="connsiteX181" fmla="*/ 9414193 w 12192000"/>
              <a:gd name="connsiteY181" fmla="*/ 2562927 h 3378280"/>
              <a:gd name="connsiteX182" fmla="*/ 9426009 w 12192000"/>
              <a:gd name="connsiteY182" fmla="*/ 2558847 h 3378280"/>
              <a:gd name="connsiteX183" fmla="*/ 9450634 w 12192000"/>
              <a:gd name="connsiteY183" fmla="*/ 2560685 h 3378280"/>
              <a:gd name="connsiteX184" fmla="*/ 9549097 w 12192000"/>
              <a:gd name="connsiteY184" fmla="*/ 2585168 h 3378280"/>
              <a:gd name="connsiteX185" fmla="*/ 9567633 w 12192000"/>
              <a:gd name="connsiteY185" fmla="*/ 2587105 h 3378280"/>
              <a:gd name="connsiteX186" fmla="*/ 9586878 w 12192000"/>
              <a:gd name="connsiteY186" fmla="*/ 2596659 h 3378280"/>
              <a:gd name="connsiteX187" fmla="*/ 9589974 w 12192000"/>
              <a:gd name="connsiteY187" fmla="*/ 2598235 h 3378280"/>
              <a:gd name="connsiteX188" fmla="*/ 9590570 w 12192000"/>
              <a:gd name="connsiteY188" fmla="*/ 2598249 h 3378280"/>
              <a:gd name="connsiteX189" fmla="*/ 9591896 w 12192000"/>
              <a:gd name="connsiteY189" fmla="*/ 2599214 h 3378280"/>
              <a:gd name="connsiteX190" fmla="*/ 9604535 w 12192000"/>
              <a:gd name="connsiteY190" fmla="*/ 2605654 h 3378280"/>
              <a:gd name="connsiteX191" fmla="*/ 9610554 w 12192000"/>
              <a:gd name="connsiteY191" fmla="*/ 2606189 h 3378280"/>
              <a:gd name="connsiteX192" fmla="*/ 9690072 w 12192000"/>
              <a:gd name="connsiteY192" fmla="*/ 2638745 h 3378280"/>
              <a:gd name="connsiteX193" fmla="*/ 9726964 w 12192000"/>
              <a:gd name="connsiteY193" fmla="*/ 2653728 h 3378280"/>
              <a:gd name="connsiteX194" fmla="*/ 9738036 w 12192000"/>
              <a:gd name="connsiteY194" fmla="*/ 2654794 h 3378280"/>
              <a:gd name="connsiteX195" fmla="*/ 9774202 w 12192000"/>
              <a:gd name="connsiteY195" fmla="*/ 2671509 h 3378280"/>
              <a:gd name="connsiteX196" fmla="*/ 9793246 w 12192000"/>
              <a:gd name="connsiteY196" fmla="*/ 2675245 h 3378280"/>
              <a:gd name="connsiteX197" fmla="*/ 9890301 w 12192000"/>
              <a:gd name="connsiteY197" fmla="*/ 2700274 h 3378280"/>
              <a:gd name="connsiteX198" fmla="*/ 9915070 w 12192000"/>
              <a:gd name="connsiteY198" fmla="*/ 2699250 h 3378280"/>
              <a:gd name="connsiteX199" fmla="*/ 9976517 w 12192000"/>
              <a:gd name="connsiteY199" fmla="*/ 2732899 h 3378280"/>
              <a:gd name="connsiteX200" fmla="*/ 9990168 w 12192000"/>
              <a:gd name="connsiteY200" fmla="*/ 2737877 h 3378280"/>
              <a:gd name="connsiteX201" fmla="*/ 9995041 w 12192000"/>
              <a:gd name="connsiteY201" fmla="*/ 2741223 h 3378280"/>
              <a:gd name="connsiteX202" fmla="*/ 10012636 w 12192000"/>
              <a:gd name="connsiteY202" fmla="*/ 2729876 h 3378280"/>
              <a:gd name="connsiteX203" fmla="*/ 10044280 w 12192000"/>
              <a:gd name="connsiteY203" fmla="*/ 2726966 h 3378280"/>
              <a:gd name="connsiteX204" fmla="*/ 10057934 w 12192000"/>
              <a:gd name="connsiteY204" fmla="*/ 2735671 h 3378280"/>
              <a:gd name="connsiteX205" fmla="*/ 10148373 w 12192000"/>
              <a:gd name="connsiteY205" fmla="*/ 2778987 h 3378280"/>
              <a:gd name="connsiteX206" fmla="*/ 10176601 w 12192000"/>
              <a:gd name="connsiteY206" fmla="*/ 2791940 h 3378280"/>
              <a:gd name="connsiteX207" fmla="*/ 10235082 w 12192000"/>
              <a:gd name="connsiteY207" fmla="*/ 2816761 h 3378280"/>
              <a:gd name="connsiteX208" fmla="*/ 10421684 w 12192000"/>
              <a:gd name="connsiteY208" fmla="*/ 2833871 h 3378280"/>
              <a:gd name="connsiteX209" fmla="*/ 10507376 w 12192000"/>
              <a:gd name="connsiteY209" fmla="*/ 2822262 h 3378280"/>
              <a:gd name="connsiteX210" fmla="*/ 10738376 w 12192000"/>
              <a:gd name="connsiteY210" fmla="*/ 2833353 h 3378280"/>
              <a:gd name="connsiteX211" fmla="*/ 11043443 w 12192000"/>
              <a:gd name="connsiteY211" fmla="*/ 2803954 h 3378280"/>
              <a:gd name="connsiteX212" fmla="*/ 11115269 w 12192000"/>
              <a:gd name="connsiteY212" fmla="*/ 2823367 h 3378280"/>
              <a:gd name="connsiteX213" fmla="*/ 11147582 w 12192000"/>
              <a:gd name="connsiteY213" fmla="*/ 2822547 h 3378280"/>
              <a:gd name="connsiteX214" fmla="*/ 11201205 w 12192000"/>
              <a:gd name="connsiteY214" fmla="*/ 2818210 h 3378280"/>
              <a:gd name="connsiteX215" fmla="*/ 11391726 w 12192000"/>
              <a:gd name="connsiteY215" fmla="*/ 2826386 h 3378280"/>
              <a:gd name="connsiteX216" fmla="*/ 11507640 w 12192000"/>
              <a:gd name="connsiteY216" fmla="*/ 2824866 h 3378280"/>
              <a:gd name="connsiteX217" fmla="*/ 11718056 w 12192000"/>
              <a:gd name="connsiteY217" fmla="*/ 2821969 h 3378280"/>
              <a:gd name="connsiteX218" fmla="*/ 11937926 w 12192000"/>
              <a:gd name="connsiteY218" fmla="*/ 2817058 h 3378280"/>
              <a:gd name="connsiteX219" fmla="*/ 12035355 w 12192000"/>
              <a:gd name="connsiteY219" fmla="*/ 2813340 h 3378280"/>
              <a:gd name="connsiteX220" fmla="*/ 12179047 w 12192000"/>
              <a:gd name="connsiteY220" fmla="*/ 2788508 h 3378280"/>
              <a:gd name="connsiteX221" fmla="*/ 12192000 w 12192000"/>
              <a:gd name="connsiteY221" fmla="*/ 2788486 h 3378280"/>
              <a:gd name="connsiteX222" fmla="*/ 12192000 w 12192000"/>
              <a:gd name="connsiteY222" fmla="*/ 3378280 h 3378280"/>
              <a:gd name="connsiteX223" fmla="*/ 0 w 12192000"/>
              <a:gd name="connsiteY223" fmla="*/ 3378280 h 337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12192000" h="3378280">
                <a:moveTo>
                  <a:pt x="0" y="0"/>
                </a:moveTo>
                <a:lnTo>
                  <a:pt x="13973" y="3431"/>
                </a:lnTo>
                <a:cubicBezTo>
                  <a:pt x="48258" y="17773"/>
                  <a:pt x="68757" y="59402"/>
                  <a:pt x="86774" y="43536"/>
                </a:cubicBezTo>
                <a:cubicBezTo>
                  <a:pt x="86532" y="72023"/>
                  <a:pt x="217976" y="120568"/>
                  <a:pt x="229780" y="145557"/>
                </a:cubicBezTo>
                <a:lnTo>
                  <a:pt x="302639" y="203425"/>
                </a:lnTo>
                <a:cubicBezTo>
                  <a:pt x="312906" y="207200"/>
                  <a:pt x="342855" y="184923"/>
                  <a:pt x="348081" y="187174"/>
                </a:cubicBezTo>
                <a:lnTo>
                  <a:pt x="436950" y="184066"/>
                </a:lnTo>
                <a:lnTo>
                  <a:pt x="501693" y="233225"/>
                </a:lnTo>
                <a:lnTo>
                  <a:pt x="557201" y="312390"/>
                </a:lnTo>
                <a:cubicBezTo>
                  <a:pt x="579844" y="353675"/>
                  <a:pt x="602207" y="315301"/>
                  <a:pt x="617648" y="333897"/>
                </a:cubicBezTo>
                <a:lnTo>
                  <a:pt x="692332" y="386327"/>
                </a:lnTo>
                <a:cubicBezTo>
                  <a:pt x="715261" y="398377"/>
                  <a:pt x="770477" y="414831"/>
                  <a:pt x="802009" y="419027"/>
                </a:cubicBezTo>
                <a:cubicBezTo>
                  <a:pt x="838953" y="433876"/>
                  <a:pt x="886385" y="473956"/>
                  <a:pt x="914003" y="475419"/>
                </a:cubicBezTo>
                <a:cubicBezTo>
                  <a:pt x="923483" y="477324"/>
                  <a:pt x="931440" y="475817"/>
                  <a:pt x="938561" y="472887"/>
                </a:cubicBezTo>
                <a:lnTo>
                  <a:pt x="1035683" y="486697"/>
                </a:lnTo>
                <a:cubicBezTo>
                  <a:pt x="1035708" y="486708"/>
                  <a:pt x="1035733" y="486720"/>
                  <a:pt x="1035757" y="486731"/>
                </a:cubicBezTo>
                <a:cubicBezTo>
                  <a:pt x="1046500" y="494574"/>
                  <a:pt x="1038533" y="500311"/>
                  <a:pt x="1074336" y="494465"/>
                </a:cubicBezTo>
                <a:cubicBezTo>
                  <a:pt x="1137289" y="530436"/>
                  <a:pt x="1235340" y="545106"/>
                  <a:pt x="1285084" y="589112"/>
                </a:cubicBezTo>
                <a:cubicBezTo>
                  <a:pt x="1341251" y="608873"/>
                  <a:pt x="1367674" y="637988"/>
                  <a:pt x="1409116" y="656332"/>
                </a:cubicBezTo>
                <a:cubicBezTo>
                  <a:pt x="1471208" y="682449"/>
                  <a:pt x="1492207" y="692779"/>
                  <a:pt x="1533725" y="699179"/>
                </a:cubicBezTo>
                <a:cubicBezTo>
                  <a:pt x="1592391" y="718911"/>
                  <a:pt x="1575207" y="737633"/>
                  <a:pt x="1636242" y="741533"/>
                </a:cubicBezTo>
                <a:cubicBezTo>
                  <a:pt x="1638264" y="746130"/>
                  <a:pt x="1700806" y="766849"/>
                  <a:pt x="1704848" y="770749"/>
                </a:cubicBezTo>
                <a:lnTo>
                  <a:pt x="1718292" y="781051"/>
                </a:lnTo>
                <a:lnTo>
                  <a:pt x="1720835" y="781117"/>
                </a:lnTo>
                <a:lnTo>
                  <a:pt x="1753341" y="800301"/>
                </a:lnTo>
                <a:lnTo>
                  <a:pt x="1775454" y="815182"/>
                </a:lnTo>
                <a:lnTo>
                  <a:pt x="1781011" y="816068"/>
                </a:lnTo>
                <a:lnTo>
                  <a:pt x="1817738" y="834926"/>
                </a:lnTo>
                <a:cubicBezTo>
                  <a:pt x="1821156" y="833953"/>
                  <a:pt x="1825209" y="834074"/>
                  <a:pt x="1830702" y="836485"/>
                </a:cubicBezTo>
                <a:cubicBezTo>
                  <a:pt x="1832151" y="819591"/>
                  <a:pt x="1837883" y="832919"/>
                  <a:pt x="1853950" y="841519"/>
                </a:cubicBezTo>
                <a:cubicBezTo>
                  <a:pt x="1859780" y="817198"/>
                  <a:pt x="1899456" y="849599"/>
                  <a:pt x="1915890" y="841983"/>
                </a:cubicBezTo>
                <a:lnTo>
                  <a:pt x="1960900" y="865789"/>
                </a:lnTo>
                <a:lnTo>
                  <a:pt x="1961217" y="865662"/>
                </a:lnTo>
                <a:cubicBezTo>
                  <a:pt x="1963265" y="866017"/>
                  <a:pt x="1965977" y="867037"/>
                  <a:pt x="1969825" y="869049"/>
                </a:cubicBezTo>
                <a:lnTo>
                  <a:pt x="1975234" y="872329"/>
                </a:lnTo>
                <a:lnTo>
                  <a:pt x="1990485" y="879288"/>
                </a:lnTo>
                <a:lnTo>
                  <a:pt x="1996793" y="880361"/>
                </a:lnTo>
                <a:cubicBezTo>
                  <a:pt x="2020465" y="879540"/>
                  <a:pt x="2023446" y="845377"/>
                  <a:pt x="2055091" y="872818"/>
                </a:cubicBezTo>
                <a:cubicBezTo>
                  <a:pt x="2098055" y="882341"/>
                  <a:pt x="2125216" y="870433"/>
                  <a:pt x="2165143" y="892293"/>
                </a:cubicBezTo>
                <a:cubicBezTo>
                  <a:pt x="2205365" y="901134"/>
                  <a:pt x="2239987" y="901455"/>
                  <a:pt x="2274196" y="914768"/>
                </a:cubicBezTo>
                <a:cubicBezTo>
                  <a:pt x="2310666" y="921868"/>
                  <a:pt x="2360104" y="931320"/>
                  <a:pt x="2383986" y="934891"/>
                </a:cubicBezTo>
                <a:lnTo>
                  <a:pt x="2420278" y="933890"/>
                </a:lnTo>
                <a:lnTo>
                  <a:pt x="2426203" y="933891"/>
                </a:lnTo>
                <a:lnTo>
                  <a:pt x="2448674" y="941056"/>
                </a:lnTo>
                <a:cubicBezTo>
                  <a:pt x="2452907" y="942503"/>
                  <a:pt x="2455711" y="943098"/>
                  <a:pt x="2457640" y="943105"/>
                </a:cubicBezTo>
                <a:lnTo>
                  <a:pt x="2457852" y="942912"/>
                </a:lnTo>
                <a:lnTo>
                  <a:pt x="2466265" y="945310"/>
                </a:lnTo>
                <a:cubicBezTo>
                  <a:pt x="2480470" y="949908"/>
                  <a:pt x="2494307" y="954915"/>
                  <a:pt x="2507496" y="960111"/>
                </a:cubicBezTo>
                <a:cubicBezTo>
                  <a:pt x="2518208" y="949036"/>
                  <a:pt x="2567155" y="976345"/>
                  <a:pt x="2561127" y="949411"/>
                </a:cubicBezTo>
                <a:cubicBezTo>
                  <a:pt x="2578896" y="955660"/>
                  <a:pt x="2589900" y="968806"/>
                  <a:pt x="2583467" y="950570"/>
                </a:cubicBezTo>
                <a:cubicBezTo>
                  <a:pt x="2589300" y="952141"/>
                  <a:pt x="2592850" y="951536"/>
                  <a:pt x="2595361" y="949884"/>
                </a:cubicBezTo>
                <a:lnTo>
                  <a:pt x="2596075" y="949000"/>
                </a:lnTo>
                <a:lnTo>
                  <a:pt x="2666638" y="975095"/>
                </a:lnTo>
                <a:lnTo>
                  <a:pt x="2703393" y="989635"/>
                </a:lnTo>
                <a:lnTo>
                  <a:pt x="2705616" y="989244"/>
                </a:lnTo>
                <a:lnTo>
                  <a:pt x="2721898" y="997777"/>
                </a:lnTo>
                <a:cubicBezTo>
                  <a:pt x="2727157" y="1001198"/>
                  <a:pt x="2731840" y="1005088"/>
                  <a:pt x="2735669" y="1009612"/>
                </a:cubicBezTo>
                <a:cubicBezTo>
                  <a:pt x="2790086" y="1002732"/>
                  <a:pt x="2797958" y="1020231"/>
                  <a:pt x="2857526" y="1030627"/>
                </a:cubicBezTo>
                <a:cubicBezTo>
                  <a:pt x="2897602" y="1063034"/>
                  <a:pt x="2965720" y="1083366"/>
                  <a:pt x="3021918" y="1088093"/>
                </a:cubicBezTo>
                <a:cubicBezTo>
                  <a:pt x="3054425" y="1110664"/>
                  <a:pt x="3109014" y="1101433"/>
                  <a:pt x="3155458" y="1121618"/>
                </a:cubicBezTo>
                <a:cubicBezTo>
                  <a:pt x="3217017" y="1136576"/>
                  <a:pt x="3270135" y="1143600"/>
                  <a:pt x="3328229" y="1155903"/>
                </a:cubicBezTo>
                <a:cubicBezTo>
                  <a:pt x="3365862" y="1138978"/>
                  <a:pt x="3408797" y="1179981"/>
                  <a:pt x="3448440" y="1184343"/>
                </a:cubicBezTo>
                <a:cubicBezTo>
                  <a:pt x="3438226" y="1205566"/>
                  <a:pt x="3496361" y="1182183"/>
                  <a:pt x="3499287" y="1209472"/>
                </a:cubicBezTo>
                <a:cubicBezTo>
                  <a:pt x="3506411" y="1209402"/>
                  <a:pt x="3513215" y="1208473"/>
                  <a:pt x="3520027" y="1207338"/>
                </a:cubicBezTo>
                <a:lnTo>
                  <a:pt x="3523594" y="1206755"/>
                </a:lnTo>
                <a:lnTo>
                  <a:pt x="3538013" y="1209066"/>
                </a:lnTo>
                <a:lnTo>
                  <a:pt x="3541918" y="1203922"/>
                </a:lnTo>
                <a:cubicBezTo>
                  <a:pt x="3550592" y="1203930"/>
                  <a:pt x="3560995" y="1202529"/>
                  <a:pt x="3590082" y="1209115"/>
                </a:cubicBezTo>
                <a:cubicBezTo>
                  <a:pt x="3622244" y="1230604"/>
                  <a:pt x="3676827" y="1215544"/>
                  <a:pt x="3716445" y="1243431"/>
                </a:cubicBezTo>
                <a:cubicBezTo>
                  <a:pt x="3731486" y="1251699"/>
                  <a:pt x="3780926" y="1265146"/>
                  <a:pt x="3792028" y="1260288"/>
                </a:cubicBezTo>
                <a:cubicBezTo>
                  <a:pt x="3802696" y="1261567"/>
                  <a:pt x="3814066" y="1267606"/>
                  <a:pt x="3820707" y="1260924"/>
                </a:cubicBezTo>
                <a:cubicBezTo>
                  <a:pt x="3830836" y="1253486"/>
                  <a:pt x="3863215" y="1278527"/>
                  <a:pt x="3860784" y="1265692"/>
                </a:cubicBezTo>
                <a:lnTo>
                  <a:pt x="3997310" y="1281176"/>
                </a:lnTo>
                <a:lnTo>
                  <a:pt x="4040665" y="1291934"/>
                </a:lnTo>
                <a:lnTo>
                  <a:pt x="4046831" y="1293910"/>
                </a:lnTo>
                <a:lnTo>
                  <a:pt x="4095847" y="1316851"/>
                </a:lnTo>
                <a:cubicBezTo>
                  <a:pt x="4097518" y="1315619"/>
                  <a:pt x="4099569" y="1314612"/>
                  <a:pt x="4101945" y="1313869"/>
                </a:cubicBezTo>
                <a:lnTo>
                  <a:pt x="4119420" y="1313965"/>
                </a:lnTo>
                <a:lnTo>
                  <a:pt x="4131728" y="1322978"/>
                </a:lnTo>
                <a:lnTo>
                  <a:pt x="4193827" y="1350222"/>
                </a:lnTo>
                <a:lnTo>
                  <a:pt x="4286157" y="1385101"/>
                </a:lnTo>
                <a:lnTo>
                  <a:pt x="4298907" y="1394396"/>
                </a:lnTo>
                <a:lnTo>
                  <a:pt x="4323224" y="1403133"/>
                </a:lnTo>
                <a:lnTo>
                  <a:pt x="4404439" y="1417252"/>
                </a:lnTo>
                <a:cubicBezTo>
                  <a:pt x="4411321" y="1415560"/>
                  <a:pt x="4417679" y="1413105"/>
                  <a:pt x="4423989" y="1410448"/>
                </a:cubicBezTo>
                <a:lnTo>
                  <a:pt x="4427300" y="1409068"/>
                </a:lnTo>
                <a:lnTo>
                  <a:pt x="4441847" y="1408029"/>
                </a:lnTo>
                <a:lnTo>
                  <a:pt x="4444331" y="1402133"/>
                </a:lnTo>
                <a:cubicBezTo>
                  <a:pt x="4452739" y="1400163"/>
                  <a:pt x="4462460" y="1396428"/>
                  <a:pt x="4492293" y="1396205"/>
                </a:cubicBezTo>
                <a:cubicBezTo>
                  <a:pt x="4528861" y="1409788"/>
                  <a:pt x="4577933" y="1382688"/>
                  <a:pt x="4623335" y="1400793"/>
                </a:cubicBezTo>
                <a:cubicBezTo>
                  <a:pt x="4639986" y="1405413"/>
                  <a:pt x="4691262" y="1407228"/>
                  <a:pt x="4700790" y="1399970"/>
                </a:cubicBezTo>
                <a:cubicBezTo>
                  <a:pt x="4711447" y="1398782"/>
                  <a:pt x="4723982" y="1402066"/>
                  <a:pt x="4728732" y="1394050"/>
                </a:cubicBezTo>
                <a:cubicBezTo>
                  <a:pt x="4736666" y="1384502"/>
                  <a:pt x="4774338" y="1401491"/>
                  <a:pt x="4768749" y="1389553"/>
                </a:cubicBezTo>
                <a:cubicBezTo>
                  <a:pt x="4795495" y="1401233"/>
                  <a:pt x="4816075" y="1381410"/>
                  <a:pt x="4838227" y="1377273"/>
                </a:cubicBezTo>
                <a:lnTo>
                  <a:pt x="4904889" y="1373499"/>
                </a:lnTo>
                <a:lnTo>
                  <a:pt x="4949597" y="1374085"/>
                </a:lnTo>
                <a:lnTo>
                  <a:pt x="4956064" y="1374603"/>
                </a:lnTo>
                <a:lnTo>
                  <a:pt x="5009322" y="1385751"/>
                </a:lnTo>
                <a:cubicBezTo>
                  <a:pt x="5010629" y="1384171"/>
                  <a:pt x="5012363" y="1382724"/>
                  <a:pt x="5014476" y="1381460"/>
                </a:cubicBezTo>
                <a:lnTo>
                  <a:pt x="5031428" y="1377570"/>
                </a:lnTo>
                <a:lnTo>
                  <a:pt x="5045619" y="1383532"/>
                </a:lnTo>
                <a:lnTo>
                  <a:pt x="5112635" y="1395891"/>
                </a:lnTo>
                <a:lnTo>
                  <a:pt x="5210851" y="1408784"/>
                </a:lnTo>
                <a:lnTo>
                  <a:pt x="5225543" y="1414923"/>
                </a:lnTo>
                <a:cubicBezTo>
                  <a:pt x="5259311" y="1422389"/>
                  <a:pt x="5300520" y="1417803"/>
                  <a:pt x="5321696" y="1432414"/>
                </a:cubicBezTo>
                <a:lnTo>
                  <a:pt x="5372327" y="1436597"/>
                </a:lnTo>
                <a:lnTo>
                  <a:pt x="5378149" y="1431785"/>
                </a:lnTo>
                <a:lnTo>
                  <a:pt x="5393069" y="1433737"/>
                </a:lnTo>
                <a:lnTo>
                  <a:pt x="5527621" y="1458786"/>
                </a:lnTo>
                <a:cubicBezTo>
                  <a:pt x="5595913" y="1482782"/>
                  <a:pt x="5624062" y="1464011"/>
                  <a:pt x="5680585" y="1498233"/>
                </a:cubicBezTo>
                <a:cubicBezTo>
                  <a:pt x="5671953" y="1485766"/>
                  <a:pt x="5763880" y="1493019"/>
                  <a:pt x="5783795" y="1499932"/>
                </a:cubicBezTo>
                <a:cubicBezTo>
                  <a:pt x="5806935" y="1511749"/>
                  <a:pt x="5950173" y="1559636"/>
                  <a:pt x="6016525" y="1577292"/>
                </a:cubicBezTo>
                <a:cubicBezTo>
                  <a:pt x="6077908" y="1586145"/>
                  <a:pt x="6125458" y="1613138"/>
                  <a:pt x="6186598" y="1606065"/>
                </a:cubicBezTo>
                <a:cubicBezTo>
                  <a:pt x="6189351" y="1610205"/>
                  <a:pt x="6193226" y="1613745"/>
                  <a:pt x="6197872" y="1616845"/>
                </a:cubicBezTo>
                <a:lnTo>
                  <a:pt x="6212885" y="1624535"/>
                </a:lnTo>
                <a:lnTo>
                  <a:pt x="6319240" y="1660375"/>
                </a:lnTo>
                <a:lnTo>
                  <a:pt x="6333397" y="1658763"/>
                </a:lnTo>
                <a:cubicBezTo>
                  <a:pt x="6332062" y="1641958"/>
                  <a:pt x="6339931" y="1653989"/>
                  <a:pt x="6357266" y="1659543"/>
                </a:cubicBezTo>
                <a:cubicBezTo>
                  <a:pt x="6359058" y="1634684"/>
                  <a:pt x="6403697" y="1659337"/>
                  <a:pt x="6418740" y="1648944"/>
                </a:cubicBezTo>
                <a:cubicBezTo>
                  <a:pt x="6431434" y="1653585"/>
                  <a:pt x="6444892" y="1658041"/>
                  <a:pt x="6458877" y="1662117"/>
                </a:cubicBezTo>
                <a:lnTo>
                  <a:pt x="6467254" y="1664227"/>
                </a:lnTo>
                <a:lnTo>
                  <a:pt x="6467545" y="1664046"/>
                </a:lnTo>
                <a:cubicBezTo>
                  <a:pt x="6469635" y="1664026"/>
                  <a:pt x="6472488" y="1664540"/>
                  <a:pt x="6476635" y="1665826"/>
                </a:cubicBezTo>
                <a:lnTo>
                  <a:pt x="6482535" y="1668074"/>
                </a:lnTo>
                <a:lnTo>
                  <a:pt x="6498791" y="1672167"/>
                </a:lnTo>
                <a:lnTo>
                  <a:pt x="6505220" y="1672092"/>
                </a:lnTo>
                <a:lnTo>
                  <a:pt x="6508969" y="1669922"/>
                </a:lnTo>
                <a:lnTo>
                  <a:pt x="6544886" y="1670695"/>
                </a:lnTo>
                <a:cubicBezTo>
                  <a:pt x="6566195" y="1684748"/>
                  <a:pt x="6578985" y="1674687"/>
                  <a:pt x="6617859" y="1679453"/>
                </a:cubicBezTo>
                <a:cubicBezTo>
                  <a:pt x="6628154" y="1690316"/>
                  <a:pt x="6642041" y="1690691"/>
                  <a:pt x="6657726" y="1687906"/>
                </a:cubicBezTo>
                <a:cubicBezTo>
                  <a:pt x="6690709" y="1699790"/>
                  <a:pt x="6728158" y="1699639"/>
                  <a:pt x="6769041" y="1707304"/>
                </a:cubicBezTo>
                <a:cubicBezTo>
                  <a:pt x="6805580" y="1727028"/>
                  <a:pt x="6838723" y="1715650"/>
                  <a:pt x="6882368" y="1723914"/>
                </a:cubicBezTo>
                <a:lnTo>
                  <a:pt x="6968822" y="1723334"/>
                </a:lnTo>
                <a:lnTo>
                  <a:pt x="6973672" y="1726298"/>
                </a:lnTo>
                <a:cubicBezTo>
                  <a:pt x="6977223" y="1728111"/>
                  <a:pt x="6979851" y="1729020"/>
                  <a:pt x="6981961" y="1729324"/>
                </a:cubicBezTo>
                <a:lnTo>
                  <a:pt x="6982342" y="1729201"/>
                </a:lnTo>
                <a:lnTo>
                  <a:pt x="6989757" y="1732420"/>
                </a:lnTo>
                <a:cubicBezTo>
                  <a:pt x="7001869" y="1738303"/>
                  <a:pt x="7013262" y="1744453"/>
                  <a:pt x="7023794" y="1750660"/>
                </a:cubicBezTo>
                <a:cubicBezTo>
                  <a:pt x="7043973" y="1743394"/>
                  <a:pt x="7076983" y="1772878"/>
                  <a:pt x="7090828" y="1750287"/>
                </a:cubicBezTo>
                <a:cubicBezTo>
                  <a:pt x="7105590" y="1758041"/>
                  <a:pt x="7107688" y="1770308"/>
                  <a:pt x="7114479" y="1754649"/>
                </a:cubicBezTo>
                <a:cubicBezTo>
                  <a:pt x="7126350" y="1758420"/>
                  <a:pt x="7153167" y="1769741"/>
                  <a:pt x="7162053" y="1772908"/>
                </a:cubicBezTo>
                <a:lnTo>
                  <a:pt x="7167808" y="1773656"/>
                </a:lnTo>
                <a:lnTo>
                  <a:pt x="7187185" y="1787148"/>
                </a:lnTo>
                <a:lnTo>
                  <a:pt x="7216505" y="1804489"/>
                </a:lnTo>
                <a:lnTo>
                  <a:pt x="7219246" y="1804514"/>
                </a:lnTo>
                <a:lnTo>
                  <a:pt x="7230639" y="1813879"/>
                </a:lnTo>
                <a:cubicBezTo>
                  <a:pt x="7233815" y="1817438"/>
                  <a:pt x="7236006" y="1821285"/>
                  <a:pt x="7236776" y="1825514"/>
                </a:cubicBezTo>
                <a:cubicBezTo>
                  <a:pt x="7301762" y="1828337"/>
                  <a:pt x="7336564" y="1860417"/>
                  <a:pt x="7394082" y="1877925"/>
                </a:cubicBezTo>
                <a:cubicBezTo>
                  <a:pt x="7452342" y="1904287"/>
                  <a:pt x="7466551" y="1917411"/>
                  <a:pt x="7505820" y="1933859"/>
                </a:cubicBezTo>
                <a:cubicBezTo>
                  <a:pt x="7522528" y="1943253"/>
                  <a:pt x="7574803" y="2016599"/>
                  <a:pt x="7572147" y="2003817"/>
                </a:cubicBezTo>
                <a:cubicBezTo>
                  <a:pt x="7612486" y="2043915"/>
                  <a:pt x="7771831" y="2029022"/>
                  <a:pt x="7828975" y="2061508"/>
                </a:cubicBezTo>
                <a:lnTo>
                  <a:pt x="7886804" y="2075509"/>
                </a:lnTo>
                <a:cubicBezTo>
                  <a:pt x="7859463" y="2091010"/>
                  <a:pt x="7941076" y="2081130"/>
                  <a:pt x="7923558" y="2103529"/>
                </a:cubicBezTo>
                <a:lnTo>
                  <a:pt x="7947954" y="2104996"/>
                </a:lnTo>
                <a:lnTo>
                  <a:pt x="7952318" y="2105077"/>
                </a:lnTo>
                <a:lnTo>
                  <a:pt x="7966398" y="2109147"/>
                </a:lnTo>
                <a:lnTo>
                  <a:pt x="7974591" y="2105612"/>
                </a:lnTo>
                <a:lnTo>
                  <a:pt x="7998806" y="2108382"/>
                </a:lnTo>
                <a:cubicBezTo>
                  <a:pt x="8007224" y="2110145"/>
                  <a:pt x="8015519" y="2112885"/>
                  <a:pt x="8023544" y="2117183"/>
                </a:cubicBezTo>
                <a:cubicBezTo>
                  <a:pt x="8042536" y="2139405"/>
                  <a:pt x="8113922" y="2135674"/>
                  <a:pt x="8136247" y="2164190"/>
                </a:cubicBezTo>
                <a:cubicBezTo>
                  <a:pt x="8146485" y="2173150"/>
                  <a:pt x="8190564" y="2191557"/>
                  <a:pt x="8206445" y="2189356"/>
                </a:cubicBezTo>
                <a:cubicBezTo>
                  <a:pt x="8217189" y="2192022"/>
                  <a:pt x="8225092" y="2198625"/>
                  <a:pt x="8237464" y="2194272"/>
                </a:cubicBezTo>
                <a:cubicBezTo>
                  <a:pt x="8254235" y="2189840"/>
                  <a:pt x="8270768" y="2214957"/>
                  <a:pt x="8277853" y="2204259"/>
                </a:cubicBezTo>
                <a:cubicBezTo>
                  <a:pt x="8289971" y="2221808"/>
                  <a:pt x="8328475" y="2213978"/>
                  <a:pt x="8352501" y="2218290"/>
                </a:cubicBezTo>
                <a:cubicBezTo>
                  <a:pt x="8359916" y="2233716"/>
                  <a:pt x="8403014" y="2227555"/>
                  <a:pt x="8446938" y="2243393"/>
                </a:cubicBezTo>
                <a:cubicBezTo>
                  <a:pt x="8454511" y="2260801"/>
                  <a:pt x="8476684" y="2253935"/>
                  <a:pt x="8497138" y="2281506"/>
                </a:cubicBezTo>
                <a:cubicBezTo>
                  <a:pt x="8499906" y="2280770"/>
                  <a:pt x="8502925" y="2280276"/>
                  <a:pt x="8506096" y="2280042"/>
                </a:cubicBezTo>
                <a:cubicBezTo>
                  <a:pt x="8524529" y="2278674"/>
                  <a:pt x="8544098" y="2286123"/>
                  <a:pt x="8549806" y="2296675"/>
                </a:cubicBezTo>
                <a:cubicBezTo>
                  <a:pt x="8586026" y="2337107"/>
                  <a:pt x="8636988" y="2356250"/>
                  <a:pt x="8680256" y="2378758"/>
                </a:cubicBezTo>
                <a:cubicBezTo>
                  <a:pt x="8731302" y="2402123"/>
                  <a:pt x="8717522" y="2366494"/>
                  <a:pt x="8766301" y="2410605"/>
                </a:cubicBezTo>
                <a:cubicBezTo>
                  <a:pt x="8780965" y="2405907"/>
                  <a:pt x="8789790" y="2408871"/>
                  <a:pt x="8800492" y="2418067"/>
                </a:cubicBezTo>
                <a:cubicBezTo>
                  <a:pt x="8825856" y="2428860"/>
                  <a:pt x="8842594" y="2409144"/>
                  <a:pt x="8857555" y="2430810"/>
                </a:cubicBezTo>
                <a:cubicBezTo>
                  <a:pt x="8882799" y="2437942"/>
                  <a:pt x="8927730" y="2453942"/>
                  <a:pt x="8951967" y="2460856"/>
                </a:cubicBezTo>
                <a:cubicBezTo>
                  <a:pt x="8978331" y="2469875"/>
                  <a:pt x="8959838" y="2488515"/>
                  <a:pt x="9002970" y="2472291"/>
                </a:cubicBezTo>
                <a:cubicBezTo>
                  <a:pt x="9023997" y="2488383"/>
                  <a:pt x="9039735" y="2479669"/>
                  <a:pt x="9081613" y="2488296"/>
                </a:cubicBezTo>
                <a:lnTo>
                  <a:pt x="9091561" y="2494386"/>
                </a:lnTo>
                <a:lnTo>
                  <a:pt x="9140625" y="2486779"/>
                </a:lnTo>
                <a:cubicBezTo>
                  <a:pt x="9207053" y="2531245"/>
                  <a:pt x="9151264" y="2467994"/>
                  <a:pt x="9271105" y="2511730"/>
                </a:cubicBezTo>
                <a:cubicBezTo>
                  <a:pt x="9275764" y="2517275"/>
                  <a:pt x="9293352" y="2518083"/>
                  <a:pt x="9295023" y="2512830"/>
                </a:cubicBezTo>
                <a:cubicBezTo>
                  <a:pt x="9301933" y="2516606"/>
                  <a:pt x="9314623" y="2531276"/>
                  <a:pt x="9321673" y="2524119"/>
                </a:cubicBezTo>
                <a:cubicBezTo>
                  <a:pt x="9341881" y="2529408"/>
                  <a:pt x="9361130" y="2536033"/>
                  <a:pt x="9378975" y="2543803"/>
                </a:cubicBezTo>
                <a:lnTo>
                  <a:pt x="9414193" y="2562927"/>
                </a:lnTo>
                <a:lnTo>
                  <a:pt x="9426009" y="2558847"/>
                </a:lnTo>
                <a:cubicBezTo>
                  <a:pt x="9433598" y="2557225"/>
                  <a:pt x="9441714" y="2557145"/>
                  <a:pt x="9450634" y="2560685"/>
                </a:cubicBezTo>
                <a:cubicBezTo>
                  <a:pt x="9496298" y="2596479"/>
                  <a:pt x="9461586" y="2547391"/>
                  <a:pt x="9549097" y="2585168"/>
                </a:cubicBezTo>
                <a:cubicBezTo>
                  <a:pt x="9551956" y="2589460"/>
                  <a:pt x="9565592" y="2590888"/>
                  <a:pt x="9567633" y="2587105"/>
                </a:cubicBezTo>
                <a:cubicBezTo>
                  <a:pt x="9572507" y="2590206"/>
                  <a:pt x="9580361" y="2601581"/>
                  <a:pt x="9586878" y="2596659"/>
                </a:cubicBezTo>
                <a:lnTo>
                  <a:pt x="9589974" y="2598235"/>
                </a:lnTo>
                <a:lnTo>
                  <a:pt x="9590570" y="2598249"/>
                </a:lnTo>
                <a:lnTo>
                  <a:pt x="9591896" y="2599214"/>
                </a:lnTo>
                <a:lnTo>
                  <a:pt x="9604535" y="2605654"/>
                </a:lnTo>
                <a:lnTo>
                  <a:pt x="9610554" y="2606189"/>
                </a:lnTo>
                <a:cubicBezTo>
                  <a:pt x="9641361" y="2613359"/>
                  <a:pt x="9668752" y="2624572"/>
                  <a:pt x="9690072" y="2638745"/>
                </a:cubicBezTo>
                <a:cubicBezTo>
                  <a:pt x="9723195" y="2641319"/>
                  <a:pt x="9726446" y="2647335"/>
                  <a:pt x="9726964" y="2653728"/>
                </a:cubicBezTo>
                <a:cubicBezTo>
                  <a:pt x="9734958" y="2656403"/>
                  <a:pt x="9731670" y="2653170"/>
                  <a:pt x="9738036" y="2654794"/>
                </a:cubicBezTo>
                <a:cubicBezTo>
                  <a:pt x="9745908" y="2657757"/>
                  <a:pt x="9765000" y="2668100"/>
                  <a:pt x="9774202" y="2671509"/>
                </a:cubicBezTo>
                <a:lnTo>
                  <a:pt x="9793246" y="2675245"/>
                </a:lnTo>
                <a:cubicBezTo>
                  <a:pt x="9812596" y="2680039"/>
                  <a:pt x="9869995" y="2696274"/>
                  <a:pt x="9890301" y="2700274"/>
                </a:cubicBezTo>
                <a:cubicBezTo>
                  <a:pt x="9900631" y="2696314"/>
                  <a:pt x="9908572" y="2696560"/>
                  <a:pt x="9915070" y="2699250"/>
                </a:cubicBezTo>
                <a:lnTo>
                  <a:pt x="9976517" y="2732899"/>
                </a:lnTo>
                <a:cubicBezTo>
                  <a:pt x="9981869" y="2727000"/>
                  <a:pt x="9984699" y="2731165"/>
                  <a:pt x="9990168" y="2737877"/>
                </a:cubicBezTo>
                <a:lnTo>
                  <a:pt x="9995041" y="2741223"/>
                </a:lnTo>
                <a:lnTo>
                  <a:pt x="10012636" y="2729876"/>
                </a:lnTo>
                <a:lnTo>
                  <a:pt x="10044280" y="2726966"/>
                </a:lnTo>
                <a:lnTo>
                  <a:pt x="10057934" y="2735671"/>
                </a:lnTo>
                <a:cubicBezTo>
                  <a:pt x="10075281" y="2744341"/>
                  <a:pt x="10128594" y="2769607"/>
                  <a:pt x="10148373" y="2778987"/>
                </a:cubicBezTo>
                <a:lnTo>
                  <a:pt x="10176601" y="2791940"/>
                </a:lnTo>
                <a:cubicBezTo>
                  <a:pt x="10185319" y="2817937"/>
                  <a:pt x="10238746" y="2788423"/>
                  <a:pt x="10235082" y="2816761"/>
                </a:cubicBezTo>
                <a:cubicBezTo>
                  <a:pt x="10261478" y="2797979"/>
                  <a:pt x="10382486" y="2835579"/>
                  <a:pt x="10421684" y="2833871"/>
                </a:cubicBezTo>
                <a:cubicBezTo>
                  <a:pt x="10427369" y="2846480"/>
                  <a:pt x="10490893" y="2829473"/>
                  <a:pt x="10507376" y="2822262"/>
                </a:cubicBezTo>
                <a:cubicBezTo>
                  <a:pt x="10633551" y="2812985"/>
                  <a:pt x="10703974" y="2842678"/>
                  <a:pt x="10738376" y="2833353"/>
                </a:cubicBezTo>
                <a:cubicBezTo>
                  <a:pt x="10827719" y="2830304"/>
                  <a:pt x="10976757" y="2802522"/>
                  <a:pt x="11043443" y="2803954"/>
                </a:cubicBezTo>
                <a:cubicBezTo>
                  <a:pt x="11049567" y="2823106"/>
                  <a:pt x="11121061" y="2794142"/>
                  <a:pt x="11115269" y="2823367"/>
                </a:cubicBezTo>
                <a:cubicBezTo>
                  <a:pt x="11122168" y="2835110"/>
                  <a:pt x="11139334" y="2833959"/>
                  <a:pt x="11147582" y="2822547"/>
                </a:cubicBezTo>
                <a:cubicBezTo>
                  <a:pt x="11168093" y="2823815"/>
                  <a:pt x="11180424" y="2837446"/>
                  <a:pt x="11201205" y="2818210"/>
                </a:cubicBezTo>
                <a:cubicBezTo>
                  <a:pt x="11229430" y="2819282"/>
                  <a:pt x="11368539" y="2855696"/>
                  <a:pt x="11391726" y="2826386"/>
                </a:cubicBezTo>
                <a:cubicBezTo>
                  <a:pt x="11480791" y="2839198"/>
                  <a:pt x="11451058" y="2820936"/>
                  <a:pt x="11507640" y="2824866"/>
                </a:cubicBezTo>
                <a:cubicBezTo>
                  <a:pt x="11607733" y="2861658"/>
                  <a:pt x="11671908" y="2815146"/>
                  <a:pt x="11718056" y="2821969"/>
                </a:cubicBezTo>
                <a:cubicBezTo>
                  <a:pt x="11816707" y="2792061"/>
                  <a:pt x="11860087" y="2819031"/>
                  <a:pt x="11937926" y="2817058"/>
                </a:cubicBezTo>
                <a:cubicBezTo>
                  <a:pt x="11973607" y="2824139"/>
                  <a:pt x="11989529" y="2794506"/>
                  <a:pt x="12035355" y="2813340"/>
                </a:cubicBezTo>
                <a:cubicBezTo>
                  <a:pt x="12062147" y="2782988"/>
                  <a:pt x="12154841" y="2795794"/>
                  <a:pt x="12179047" y="2788508"/>
                </a:cubicBezTo>
                <a:lnTo>
                  <a:pt x="12192000" y="2788486"/>
                </a:lnTo>
                <a:lnTo>
                  <a:pt x="12192000" y="3378280"/>
                </a:lnTo>
                <a:lnTo>
                  <a:pt x="0" y="33782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572DA-0EE6-E8BE-6456-E51143EC5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114" y="2039254"/>
            <a:ext cx="7387772" cy="22061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Wireframe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FD2FD1-B3A5-4E1D-BCC8-7684A5440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90051" y="0"/>
            <a:ext cx="7301949" cy="91834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551625 w 9517857"/>
              <a:gd name="connsiteY93" fmla="*/ 16151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4981173 w 9517857"/>
              <a:gd name="connsiteY68" fmla="*/ 247091 h 918344"/>
              <a:gd name="connsiteX69" fmla="*/ 5060397 w 9517857"/>
              <a:gd name="connsiteY69" fmla="*/ 263676 h 918344"/>
              <a:gd name="connsiteX70" fmla="*/ 5252996 w 9517857"/>
              <a:gd name="connsiteY70" fmla="*/ 270643 h 918344"/>
              <a:gd name="connsiteX71" fmla="*/ 5358056 w 9517857"/>
              <a:gd name="connsiteY71" fmla="*/ 247236 h 918344"/>
              <a:gd name="connsiteX72" fmla="*/ 5426496 w 9517857"/>
              <a:gd name="connsiteY72" fmla="*/ 235130 h 918344"/>
              <a:gd name="connsiteX73" fmla="*/ 5497161 w 9517857"/>
              <a:gd name="connsiteY73" fmla="*/ 228796 h 918344"/>
              <a:gd name="connsiteX74" fmla="*/ 5826043 w 9517857"/>
              <a:gd name="connsiteY74" fmla="*/ 148061 h 918344"/>
              <a:gd name="connsiteX75" fmla="*/ 6013415 w 9517857"/>
              <a:gd name="connsiteY75" fmla="*/ 137304 h 918344"/>
              <a:gd name="connsiteX76" fmla="*/ 6080994 w 9517857"/>
              <a:gd name="connsiteY76" fmla="*/ 142926 h 918344"/>
              <a:gd name="connsiteX77" fmla="*/ 6194152 w 9517857"/>
              <a:gd name="connsiteY77" fmla="*/ 151760 h 918344"/>
              <a:gd name="connsiteX78" fmla="*/ 6281379 w 9517857"/>
              <a:gd name="connsiteY78" fmla="*/ 181614 h 918344"/>
              <a:gd name="connsiteX79" fmla="*/ 6374947 w 9517857"/>
              <a:gd name="connsiteY79" fmla="*/ 179787 h 918344"/>
              <a:gd name="connsiteX80" fmla="*/ 6448518 w 9517857"/>
              <a:gd name="connsiteY80" fmla="*/ 164366 h 918344"/>
              <a:gd name="connsiteX81" fmla="*/ 6544700 w 9517857"/>
              <a:gd name="connsiteY81" fmla="*/ 167149 h 918344"/>
              <a:gd name="connsiteX82" fmla="*/ 6648353 w 9517857"/>
              <a:gd name="connsiteY82" fmla="*/ 172238 h 918344"/>
              <a:gd name="connsiteX83" fmla="*/ 6736227 w 9517857"/>
              <a:gd name="connsiteY83" fmla="*/ 173204 h 918344"/>
              <a:gd name="connsiteX84" fmla="*/ 6977218 w 9517857"/>
              <a:gd name="connsiteY84" fmla="*/ 184277 h 918344"/>
              <a:gd name="connsiteX85" fmla="*/ 7065221 w 9517857"/>
              <a:gd name="connsiteY85" fmla="*/ 227519 h 918344"/>
              <a:gd name="connsiteX86" fmla="*/ 7565449 w 9517857"/>
              <a:gd name="connsiteY86" fmla="*/ 258938 h 918344"/>
              <a:gd name="connsiteX87" fmla="*/ 7599285 w 9517857"/>
              <a:gd name="connsiteY87" fmla="*/ 266009 h 918344"/>
              <a:gd name="connsiteX88" fmla="*/ 7644411 w 9517857"/>
              <a:gd name="connsiteY88" fmla="*/ 258974 h 918344"/>
              <a:gd name="connsiteX89" fmla="*/ 7825110 w 9517857"/>
              <a:gd name="connsiteY89" fmla="*/ 229097 h 918344"/>
              <a:gd name="connsiteX90" fmla="*/ 7965804 w 9517857"/>
              <a:gd name="connsiteY90" fmla="*/ 190533 h 918344"/>
              <a:gd name="connsiteX91" fmla="*/ 8147401 w 9517857"/>
              <a:gd name="connsiteY91" fmla="*/ 205605 h 918344"/>
              <a:gd name="connsiteX92" fmla="*/ 8256033 w 9517857"/>
              <a:gd name="connsiteY92" fmla="*/ 193701 h 918344"/>
              <a:gd name="connsiteX93" fmla="*/ 8551625 w 9517857"/>
              <a:gd name="connsiteY93" fmla="*/ 161505 h 918344"/>
              <a:gd name="connsiteX94" fmla="*/ 8715976 w 9517857"/>
              <a:gd name="connsiteY94" fmla="*/ 178362 h 918344"/>
              <a:gd name="connsiteX95" fmla="*/ 8778827 w 9517857"/>
              <a:gd name="connsiteY95" fmla="*/ 172924 h 918344"/>
              <a:gd name="connsiteX96" fmla="*/ 8840778 w 9517857"/>
              <a:gd name="connsiteY96" fmla="*/ 143137 h 918344"/>
              <a:gd name="connsiteX97" fmla="*/ 9010380 w 9517857"/>
              <a:gd name="connsiteY97" fmla="*/ 91879 h 918344"/>
              <a:gd name="connsiteX98" fmla="*/ 9110856 w 9517857"/>
              <a:gd name="connsiteY98" fmla="*/ 70985 h 918344"/>
              <a:gd name="connsiteX99" fmla="*/ 9268817 w 9517857"/>
              <a:gd name="connsiteY99" fmla="*/ 53070 h 918344"/>
              <a:gd name="connsiteX100" fmla="*/ 9316667 w 9517857"/>
              <a:gd name="connsiteY100" fmla="*/ 45035 h 918344"/>
              <a:gd name="connsiteX101" fmla="*/ 9428209 w 9517857"/>
              <a:gd name="connsiteY101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5060397 w 9517857"/>
              <a:gd name="connsiteY68" fmla="*/ 263676 h 918344"/>
              <a:gd name="connsiteX69" fmla="*/ 5252996 w 9517857"/>
              <a:gd name="connsiteY69" fmla="*/ 270643 h 918344"/>
              <a:gd name="connsiteX70" fmla="*/ 5358056 w 9517857"/>
              <a:gd name="connsiteY70" fmla="*/ 247236 h 918344"/>
              <a:gd name="connsiteX71" fmla="*/ 5426496 w 9517857"/>
              <a:gd name="connsiteY71" fmla="*/ 235130 h 918344"/>
              <a:gd name="connsiteX72" fmla="*/ 5497161 w 9517857"/>
              <a:gd name="connsiteY72" fmla="*/ 228796 h 918344"/>
              <a:gd name="connsiteX73" fmla="*/ 5826043 w 9517857"/>
              <a:gd name="connsiteY73" fmla="*/ 148061 h 918344"/>
              <a:gd name="connsiteX74" fmla="*/ 6013415 w 9517857"/>
              <a:gd name="connsiteY74" fmla="*/ 137304 h 918344"/>
              <a:gd name="connsiteX75" fmla="*/ 6080994 w 9517857"/>
              <a:gd name="connsiteY75" fmla="*/ 142926 h 918344"/>
              <a:gd name="connsiteX76" fmla="*/ 6194152 w 9517857"/>
              <a:gd name="connsiteY76" fmla="*/ 151760 h 918344"/>
              <a:gd name="connsiteX77" fmla="*/ 6281379 w 9517857"/>
              <a:gd name="connsiteY77" fmla="*/ 181614 h 918344"/>
              <a:gd name="connsiteX78" fmla="*/ 6374947 w 9517857"/>
              <a:gd name="connsiteY78" fmla="*/ 179787 h 918344"/>
              <a:gd name="connsiteX79" fmla="*/ 6448518 w 9517857"/>
              <a:gd name="connsiteY79" fmla="*/ 164366 h 918344"/>
              <a:gd name="connsiteX80" fmla="*/ 6544700 w 9517857"/>
              <a:gd name="connsiteY80" fmla="*/ 167149 h 918344"/>
              <a:gd name="connsiteX81" fmla="*/ 6648353 w 9517857"/>
              <a:gd name="connsiteY81" fmla="*/ 172238 h 918344"/>
              <a:gd name="connsiteX82" fmla="*/ 6736227 w 9517857"/>
              <a:gd name="connsiteY82" fmla="*/ 173204 h 918344"/>
              <a:gd name="connsiteX83" fmla="*/ 6977218 w 9517857"/>
              <a:gd name="connsiteY83" fmla="*/ 184277 h 918344"/>
              <a:gd name="connsiteX84" fmla="*/ 7065221 w 9517857"/>
              <a:gd name="connsiteY84" fmla="*/ 227519 h 918344"/>
              <a:gd name="connsiteX85" fmla="*/ 7565449 w 9517857"/>
              <a:gd name="connsiteY85" fmla="*/ 258938 h 918344"/>
              <a:gd name="connsiteX86" fmla="*/ 7599285 w 9517857"/>
              <a:gd name="connsiteY86" fmla="*/ 266009 h 918344"/>
              <a:gd name="connsiteX87" fmla="*/ 7644411 w 9517857"/>
              <a:gd name="connsiteY87" fmla="*/ 258974 h 918344"/>
              <a:gd name="connsiteX88" fmla="*/ 7825110 w 9517857"/>
              <a:gd name="connsiteY88" fmla="*/ 229097 h 918344"/>
              <a:gd name="connsiteX89" fmla="*/ 7965804 w 9517857"/>
              <a:gd name="connsiteY89" fmla="*/ 190533 h 918344"/>
              <a:gd name="connsiteX90" fmla="*/ 8147401 w 9517857"/>
              <a:gd name="connsiteY90" fmla="*/ 205605 h 918344"/>
              <a:gd name="connsiteX91" fmla="*/ 8256033 w 9517857"/>
              <a:gd name="connsiteY91" fmla="*/ 193701 h 918344"/>
              <a:gd name="connsiteX92" fmla="*/ 8551625 w 9517857"/>
              <a:gd name="connsiteY92" fmla="*/ 161505 h 918344"/>
              <a:gd name="connsiteX93" fmla="*/ 8715976 w 9517857"/>
              <a:gd name="connsiteY93" fmla="*/ 178362 h 918344"/>
              <a:gd name="connsiteX94" fmla="*/ 8778827 w 9517857"/>
              <a:gd name="connsiteY94" fmla="*/ 172924 h 918344"/>
              <a:gd name="connsiteX95" fmla="*/ 8840778 w 9517857"/>
              <a:gd name="connsiteY95" fmla="*/ 143137 h 918344"/>
              <a:gd name="connsiteX96" fmla="*/ 9010380 w 9517857"/>
              <a:gd name="connsiteY96" fmla="*/ 91879 h 918344"/>
              <a:gd name="connsiteX97" fmla="*/ 9110856 w 9517857"/>
              <a:gd name="connsiteY97" fmla="*/ 70985 h 918344"/>
              <a:gd name="connsiteX98" fmla="*/ 9268817 w 9517857"/>
              <a:gd name="connsiteY98" fmla="*/ 53070 h 918344"/>
              <a:gd name="connsiteX99" fmla="*/ 9316667 w 9517857"/>
              <a:gd name="connsiteY99" fmla="*/ 45035 h 918344"/>
              <a:gd name="connsiteX100" fmla="*/ 9428209 w 9517857"/>
              <a:gd name="connsiteY100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26043 w 9517857"/>
              <a:gd name="connsiteY72" fmla="*/ 148061 h 918344"/>
              <a:gd name="connsiteX73" fmla="*/ 6013415 w 9517857"/>
              <a:gd name="connsiteY73" fmla="*/ 137304 h 918344"/>
              <a:gd name="connsiteX74" fmla="*/ 6080994 w 9517857"/>
              <a:gd name="connsiteY74" fmla="*/ 142926 h 918344"/>
              <a:gd name="connsiteX75" fmla="*/ 6194152 w 9517857"/>
              <a:gd name="connsiteY75" fmla="*/ 151760 h 918344"/>
              <a:gd name="connsiteX76" fmla="*/ 6281379 w 9517857"/>
              <a:gd name="connsiteY76" fmla="*/ 181614 h 918344"/>
              <a:gd name="connsiteX77" fmla="*/ 6374947 w 9517857"/>
              <a:gd name="connsiteY77" fmla="*/ 179787 h 918344"/>
              <a:gd name="connsiteX78" fmla="*/ 6448518 w 9517857"/>
              <a:gd name="connsiteY78" fmla="*/ 164366 h 918344"/>
              <a:gd name="connsiteX79" fmla="*/ 6544700 w 9517857"/>
              <a:gd name="connsiteY79" fmla="*/ 167149 h 918344"/>
              <a:gd name="connsiteX80" fmla="*/ 6648353 w 9517857"/>
              <a:gd name="connsiteY80" fmla="*/ 172238 h 918344"/>
              <a:gd name="connsiteX81" fmla="*/ 6736227 w 9517857"/>
              <a:gd name="connsiteY81" fmla="*/ 173204 h 918344"/>
              <a:gd name="connsiteX82" fmla="*/ 6977218 w 9517857"/>
              <a:gd name="connsiteY82" fmla="*/ 184277 h 918344"/>
              <a:gd name="connsiteX83" fmla="*/ 7065221 w 9517857"/>
              <a:gd name="connsiteY83" fmla="*/ 227519 h 918344"/>
              <a:gd name="connsiteX84" fmla="*/ 7565449 w 9517857"/>
              <a:gd name="connsiteY84" fmla="*/ 258938 h 918344"/>
              <a:gd name="connsiteX85" fmla="*/ 7599285 w 9517857"/>
              <a:gd name="connsiteY85" fmla="*/ 266009 h 918344"/>
              <a:gd name="connsiteX86" fmla="*/ 7644411 w 9517857"/>
              <a:gd name="connsiteY86" fmla="*/ 258974 h 918344"/>
              <a:gd name="connsiteX87" fmla="*/ 7825110 w 9517857"/>
              <a:gd name="connsiteY87" fmla="*/ 229097 h 918344"/>
              <a:gd name="connsiteX88" fmla="*/ 7965804 w 9517857"/>
              <a:gd name="connsiteY88" fmla="*/ 190533 h 918344"/>
              <a:gd name="connsiteX89" fmla="*/ 8147401 w 9517857"/>
              <a:gd name="connsiteY89" fmla="*/ 205605 h 918344"/>
              <a:gd name="connsiteX90" fmla="*/ 8256033 w 9517857"/>
              <a:gd name="connsiteY90" fmla="*/ 193701 h 918344"/>
              <a:gd name="connsiteX91" fmla="*/ 8551625 w 9517857"/>
              <a:gd name="connsiteY91" fmla="*/ 161505 h 918344"/>
              <a:gd name="connsiteX92" fmla="*/ 8715976 w 9517857"/>
              <a:gd name="connsiteY92" fmla="*/ 178362 h 918344"/>
              <a:gd name="connsiteX93" fmla="*/ 8778827 w 9517857"/>
              <a:gd name="connsiteY93" fmla="*/ 172924 h 918344"/>
              <a:gd name="connsiteX94" fmla="*/ 8840778 w 9517857"/>
              <a:gd name="connsiteY94" fmla="*/ 143137 h 918344"/>
              <a:gd name="connsiteX95" fmla="*/ 9010380 w 9517857"/>
              <a:gd name="connsiteY95" fmla="*/ 91879 h 918344"/>
              <a:gd name="connsiteX96" fmla="*/ 9110856 w 9517857"/>
              <a:gd name="connsiteY96" fmla="*/ 70985 h 918344"/>
              <a:gd name="connsiteX97" fmla="*/ 9268817 w 9517857"/>
              <a:gd name="connsiteY97" fmla="*/ 53070 h 918344"/>
              <a:gd name="connsiteX98" fmla="*/ 9316667 w 9517857"/>
              <a:gd name="connsiteY98" fmla="*/ 45035 h 918344"/>
              <a:gd name="connsiteX99" fmla="*/ 9428209 w 9517857"/>
              <a:gd name="connsiteY99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6013415 w 9517857"/>
              <a:gd name="connsiteY72" fmla="*/ 13730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433745 w 9517857"/>
              <a:gd name="connsiteY84" fmla="*/ 24695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547829 w 9517857"/>
              <a:gd name="connsiteY34" fmla="*/ 5661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47401 w 9517857"/>
              <a:gd name="connsiteY86" fmla="*/ 2056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06016 w 9517857"/>
              <a:gd name="connsiteY86" fmla="*/ 2310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6014778 w 9517857"/>
              <a:gd name="connsiteY71" fmla="*/ 16832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840778 w 9517857"/>
              <a:gd name="connsiteY89" fmla="*/ 143137 h 918344"/>
              <a:gd name="connsiteX90" fmla="*/ 9010380 w 9517857"/>
              <a:gd name="connsiteY90" fmla="*/ 91879 h 918344"/>
              <a:gd name="connsiteX91" fmla="*/ 9110856 w 9517857"/>
              <a:gd name="connsiteY91" fmla="*/ 70985 h 918344"/>
              <a:gd name="connsiteX92" fmla="*/ 9268817 w 9517857"/>
              <a:gd name="connsiteY92" fmla="*/ 53070 h 918344"/>
              <a:gd name="connsiteX93" fmla="*/ 9316667 w 9517857"/>
              <a:gd name="connsiteY93" fmla="*/ 45035 h 918344"/>
              <a:gd name="connsiteX94" fmla="*/ 9428209 w 9517857"/>
              <a:gd name="connsiteY94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840778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63955 w 9517857"/>
              <a:gd name="connsiteY85" fmla="*/ 2056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9517857" h="918344">
                <a:moveTo>
                  <a:pt x="4686423" y="247907"/>
                </a:moveTo>
                <a:lnTo>
                  <a:pt x="4689051" y="250956"/>
                </a:lnTo>
                <a:lnTo>
                  <a:pt x="4687244" y="251286"/>
                </a:lnTo>
                <a:lnTo>
                  <a:pt x="4686423" y="247907"/>
                </a:lnTo>
                <a:close/>
                <a:moveTo>
                  <a:pt x="4685225" y="246518"/>
                </a:moveTo>
                <a:cubicBezTo>
                  <a:pt x="4688837" y="243186"/>
                  <a:pt x="4687468" y="244586"/>
                  <a:pt x="4686133" y="246715"/>
                </a:cubicBezTo>
                <a:cubicBezTo>
                  <a:pt x="4686230" y="247112"/>
                  <a:pt x="4686326" y="247510"/>
                  <a:pt x="4686423" y="247907"/>
                </a:cubicBezTo>
                <a:lnTo>
                  <a:pt x="4685225" y="246518"/>
                </a:lnTo>
                <a:close/>
                <a:moveTo>
                  <a:pt x="9428209" y="29911"/>
                </a:moveTo>
                <a:lnTo>
                  <a:pt x="9517857" y="0"/>
                </a:lnTo>
                <a:lnTo>
                  <a:pt x="9517857" y="918344"/>
                </a:lnTo>
                <a:lnTo>
                  <a:pt x="14604" y="918344"/>
                </a:lnTo>
                <a:lnTo>
                  <a:pt x="12841" y="917751"/>
                </a:lnTo>
                <a:cubicBezTo>
                  <a:pt x="4532" y="914852"/>
                  <a:pt x="-773" y="912795"/>
                  <a:pt x="93" y="912459"/>
                </a:cubicBezTo>
                <a:cubicBezTo>
                  <a:pt x="172" y="912286"/>
                  <a:pt x="58594" y="890483"/>
                  <a:pt x="58674" y="890310"/>
                </a:cubicBezTo>
                <a:cubicBezTo>
                  <a:pt x="127436" y="929602"/>
                  <a:pt x="206243" y="828214"/>
                  <a:pt x="275005" y="807217"/>
                </a:cubicBezTo>
                <a:cubicBezTo>
                  <a:pt x="303983" y="806075"/>
                  <a:pt x="504960" y="777363"/>
                  <a:pt x="587824" y="798183"/>
                </a:cubicBezTo>
                <a:cubicBezTo>
                  <a:pt x="598733" y="769336"/>
                  <a:pt x="682904" y="785912"/>
                  <a:pt x="651826" y="738326"/>
                </a:cubicBezTo>
                <a:cubicBezTo>
                  <a:pt x="688440" y="737850"/>
                  <a:pt x="753255" y="750384"/>
                  <a:pt x="727985" y="719814"/>
                </a:cubicBezTo>
                <a:cubicBezTo>
                  <a:pt x="739648" y="718737"/>
                  <a:pt x="775717" y="715075"/>
                  <a:pt x="778982" y="710130"/>
                </a:cubicBezTo>
                <a:cubicBezTo>
                  <a:pt x="779189" y="709395"/>
                  <a:pt x="849736" y="718709"/>
                  <a:pt x="849944" y="717975"/>
                </a:cubicBezTo>
                <a:lnTo>
                  <a:pt x="921659" y="712683"/>
                </a:lnTo>
                <a:lnTo>
                  <a:pt x="930946" y="734034"/>
                </a:lnTo>
                <a:lnTo>
                  <a:pt x="986250" y="713518"/>
                </a:lnTo>
                <a:lnTo>
                  <a:pt x="1013752" y="713349"/>
                </a:lnTo>
                <a:lnTo>
                  <a:pt x="1023734" y="718559"/>
                </a:lnTo>
                <a:cubicBezTo>
                  <a:pt x="1033291" y="721264"/>
                  <a:pt x="1045398" y="721382"/>
                  <a:pt x="1063207" y="715639"/>
                </a:cubicBezTo>
                <a:lnTo>
                  <a:pt x="1081980" y="738443"/>
                </a:lnTo>
                <a:lnTo>
                  <a:pt x="1218120" y="713268"/>
                </a:lnTo>
                <a:cubicBezTo>
                  <a:pt x="1230137" y="716150"/>
                  <a:pt x="1387179" y="685167"/>
                  <a:pt x="1397459" y="691178"/>
                </a:cubicBezTo>
                <a:cubicBezTo>
                  <a:pt x="1490025" y="704972"/>
                  <a:pt x="1465878" y="715592"/>
                  <a:pt x="1580688" y="693685"/>
                </a:cubicBezTo>
                <a:cubicBezTo>
                  <a:pt x="1607067" y="704367"/>
                  <a:pt x="1719477" y="658227"/>
                  <a:pt x="1772334" y="710628"/>
                </a:cubicBezTo>
                <a:cubicBezTo>
                  <a:pt x="1745536" y="644812"/>
                  <a:pt x="1976078" y="716424"/>
                  <a:pt x="2002561" y="659905"/>
                </a:cubicBezTo>
                <a:cubicBezTo>
                  <a:pt x="2045346" y="660345"/>
                  <a:pt x="2166676" y="654379"/>
                  <a:pt x="2135144" y="636489"/>
                </a:cubicBezTo>
                <a:cubicBezTo>
                  <a:pt x="2226022" y="620861"/>
                  <a:pt x="2361353" y="588467"/>
                  <a:pt x="2448505" y="578838"/>
                </a:cubicBezTo>
                <a:cubicBezTo>
                  <a:pt x="2446114" y="626857"/>
                  <a:pt x="2632278" y="528268"/>
                  <a:pt x="2658055" y="578715"/>
                </a:cubicBezTo>
                <a:cubicBezTo>
                  <a:pt x="2670795" y="573569"/>
                  <a:pt x="2682322" y="566993"/>
                  <a:pt x="2693698" y="560017"/>
                </a:cubicBezTo>
                <a:lnTo>
                  <a:pt x="2699673" y="556388"/>
                </a:lnTo>
                <a:lnTo>
                  <a:pt x="2727306" y="550686"/>
                </a:lnTo>
                <a:lnTo>
                  <a:pt x="2730451" y="538046"/>
                </a:lnTo>
                <a:lnTo>
                  <a:pt x="2768713" y="521563"/>
                </a:lnTo>
                <a:cubicBezTo>
                  <a:pt x="2783756" y="517092"/>
                  <a:pt x="2800788" y="514279"/>
                  <a:pt x="2820868" y="514148"/>
                </a:cubicBezTo>
                <a:cubicBezTo>
                  <a:pt x="2894791" y="532873"/>
                  <a:pt x="2981506" y="465495"/>
                  <a:pt x="3073635" y="491282"/>
                </a:cubicBezTo>
                <a:cubicBezTo>
                  <a:pt x="3106872" y="496612"/>
                  <a:pt x="3205785" y="487706"/>
                  <a:pt x="3222071" y="470547"/>
                </a:cubicBezTo>
                <a:cubicBezTo>
                  <a:pt x="3242193" y="465502"/>
                  <a:pt x="3267163" y="469124"/>
                  <a:pt x="3274069" y="451593"/>
                </a:cubicBezTo>
                <a:cubicBezTo>
                  <a:pt x="3286659" y="430153"/>
                  <a:pt x="3363648" y="455559"/>
                  <a:pt x="3349632" y="432571"/>
                </a:cubicBezTo>
                <a:lnTo>
                  <a:pt x="3479593" y="390425"/>
                </a:lnTo>
                <a:cubicBezTo>
                  <a:pt x="3546325" y="380108"/>
                  <a:pt x="3689266" y="375631"/>
                  <a:pt x="3750023" y="370666"/>
                </a:cubicBezTo>
                <a:cubicBezTo>
                  <a:pt x="3810780" y="365701"/>
                  <a:pt x="3796187" y="363985"/>
                  <a:pt x="3844133" y="360636"/>
                </a:cubicBezTo>
                <a:cubicBezTo>
                  <a:pt x="3892079" y="357287"/>
                  <a:pt x="4007004" y="338828"/>
                  <a:pt x="4037701" y="350573"/>
                </a:cubicBezTo>
                <a:cubicBezTo>
                  <a:pt x="4133026" y="338752"/>
                  <a:pt x="4159924" y="363178"/>
                  <a:pt x="4266740" y="361442"/>
                </a:cubicBezTo>
                <a:cubicBezTo>
                  <a:pt x="4385770" y="354362"/>
                  <a:pt x="4314535" y="340131"/>
                  <a:pt x="4430770" y="342631"/>
                </a:cubicBezTo>
                <a:cubicBezTo>
                  <a:pt x="4439969" y="322582"/>
                  <a:pt x="4478290" y="314633"/>
                  <a:pt x="4512664" y="319936"/>
                </a:cubicBezTo>
                <a:cubicBezTo>
                  <a:pt x="4570011" y="315126"/>
                  <a:pt x="4549085" y="269587"/>
                  <a:pt x="4616423" y="290902"/>
                </a:cubicBezTo>
                <a:cubicBezTo>
                  <a:pt x="4599641" y="270265"/>
                  <a:pt x="4692085" y="269204"/>
                  <a:pt x="4691675" y="253999"/>
                </a:cubicBezTo>
                <a:lnTo>
                  <a:pt x="4689051" y="250956"/>
                </a:lnTo>
                <a:lnTo>
                  <a:pt x="4719994" y="245295"/>
                </a:lnTo>
                <a:cubicBezTo>
                  <a:pt x="4732635" y="242763"/>
                  <a:pt x="4745300" y="240323"/>
                  <a:pt x="4752894" y="239863"/>
                </a:cubicBezTo>
                <a:lnTo>
                  <a:pt x="4769329" y="233573"/>
                </a:lnTo>
                <a:lnTo>
                  <a:pt x="4775634" y="234051"/>
                </a:lnTo>
                <a:lnTo>
                  <a:pt x="4790452" y="233560"/>
                </a:lnTo>
                <a:lnTo>
                  <a:pt x="4789062" y="241912"/>
                </a:lnTo>
                <a:cubicBezTo>
                  <a:pt x="4786342" y="249920"/>
                  <a:pt x="4804560" y="248619"/>
                  <a:pt x="4827826" y="246965"/>
                </a:cubicBezTo>
                <a:cubicBezTo>
                  <a:pt x="4875782" y="239557"/>
                  <a:pt x="4874112" y="283401"/>
                  <a:pt x="4892569" y="249921"/>
                </a:cubicBezTo>
                <a:lnTo>
                  <a:pt x="4896611" y="240436"/>
                </a:lnTo>
                <a:lnTo>
                  <a:pt x="4917286" y="243647"/>
                </a:lnTo>
                <a:cubicBezTo>
                  <a:pt x="4944584" y="247520"/>
                  <a:pt x="5004445" y="259177"/>
                  <a:pt x="5060397" y="263676"/>
                </a:cubicBezTo>
                <a:cubicBezTo>
                  <a:pt x="5093356" y="238577"/>
                  <a:pt x="5149615" y="249939"/>
                  <a:pt x="5244719" y="245243"/>
                </a:cubicBezTo>
                <a:cubicBezTo>
                  <a:pt x="5280563" y="216460"/>
                  <a:pt x="5287005" y="287909"/>
                  <a:pt x="5358056" y="247236"/>
                </a:cubicBezTo>
                <a:cubicBezTo>
                  <a:pt x="5361752" y="250245"/>
                  <a:pt x="5403312" y="238203"/>
                  <a:pt x="5426496" y="235130"/>
                </a:cubicBezTo>
                <a:cubicBezTo>
                  <a:pt x="5449679" y="232057"/>
                  <a:pt x="5473549" y="245599"/>
                  <a:pt x="5497161" y="228796"/>
                </a:cubicBezTo>
                <a:cubicBezTo>
                  <a:pt x="5639351" y="214989"/>
                  <a:pt x="5707050" y="169433"/>
                  <a:pt x="5923732" y="187376"/>
                </a:cubicBezTo>
                <a:cubicBezTo>
                  <a:pt x="5980821" y="181528"/>
                  <a:pt x="6140195" y="184371"/>
                  <a:pt x="6194152" y="151760"/>
                </a:cubicBezTo>
                <a:cubicBezTo>
                  <a:pt x="6187280" y="177771"/>
                  <a:pt x="6304222" y="153398"/>
                  <a:pt x="6281379" y="181614"/>
                </a:cubicBezTo>
                <a:cubicBezTo>
                  <a:pt x="6321899" y="201807"/>
                  <a:pt x="6335111" y="162578"/>
                  <a:pt x="6374947" y="179787"/>
                </a:cubicBezTo>
                <a:cubicBezTo>
                  <a:pt x="6417404" y="181324"/>
                  <a:pt x="6402484" y="169682"/>
                  <a:pt x="6448518" y="164366"/>
                </a:cubicBezTo>
                <a:cubicBezTo>
                  <a:pt x="6504958" y="162476"/>
                  <a:pt x="6493438" y="111191"/>
                  <a:pt x="6544700" y="167149"/>
                </a:cubicBezTo>
                <a:cubicBezTo>
                  <a:pt x="6601507" y="148685"/>
                  <a:pt x="6566269" y="164374"/>
                  <a:pt x="6648353" y="172238"/>
                </a:cubicBezTo>
                <a:cubicBezTo>
                  <a:pt x="6680008" y="155211"/>
                  <a:pt x="6707960" y="160661"/>
                  <a:pt x="6736227" y="173204"/>
                </a:cubicBezTo>
                <a:cubicBezTo>
                  <a:pt x="6813963" y="164272"/>
                  <a:pt x="6888143" y="181284"/>
                  <a:pt x="6977218" y="184277"/>
                </a:cubicBezTo>
                <a:cubicBezTo>
                  <a:pt x="7040424" y="188306"/>
                  <a:pt x="7000291" y="215076"/>
                  <a:pt x="7065221" y="227519"/>
                </a:cubicBezTo>
                <a:cubicBezTo>
                  <a:pt x="7130151" y="239962"/>
                  <a:pt x="7277790" y="252523"/>
                  <a:pt x="7366801" y="258938"/>
                </a:cubicBezTo>
                <a:cubicBezTo>
                  <a:pt x="7377311" y="252420"/>
                  <a:pt x="7435314" y="238566"/>
                  <a:pt x="7433745" y="246959"/>
                </a:cubicBezTo>
                <a:cubicBezTo>
                  <a:pt x="7446076" y="243878"/>
                  <a:pt x="7639946" y="245807"/>
                  <a:pt x="7644411" y="258974"/>
                </a:cubicBezTo>
                <a:cubicBezTo>
                  <a:pt x="7708015" y="258000"/>
                  <a:pt x="7770249" y="247712"/>
                  <a:pt x="7825110" y="229097"/>
                </a:cubicBezTo>
                <a:cubicBezTo>
                  <a:pt x="7908941" y="220202"/>
                  <a:pt x="8092134" y="211504"/>
                  <a:pt x="8163955" y="205605"/>
                </a:cubicBezTo>
                <a:cubicBezTo>
                  <a:pt x="8183007" y="196598"/>
                  <a:pt x="8225048" y="207087"/>
                  <a:pt x="8256033" y="193701"/>
                </a:cubicBezTo>
                <a:cubicBezTo>
                  <a:pt x="8334440" y="185293"/>
                  <a:pt x="8474968" y="164062"/>
                  <a:pt x="8551625" y="161505"/>
                </a:cubicBezTo>
                <a:cubicBezTo>
                  <a:pt x="8649083" y="153078"/>
                  <a:pt x="8607056" y="154741"/>
                  <a:pt x="8683515" y="143137"/>
                </a:cubicBezTo>
                <a:cubicBezTo>
                  <a:pt x="8746256" y="121084"/>
                  <a:pt x="8897706" y="99547"/>
                  <a:pt x="9002103" y="85529"/>
                </a:cubicBezTo>
                <a:cubicBezTo>
                  <a:pt x="9018826" y="50490"/>
                  <a:pt x="9112524" y="108345"/>
                  <a:pt x="9110856" y="70985"/>
                </a:cubicBezTo>
                <a:cubicBezTo>
                  <a:pt x="9148189" y="94238"/>
                  <a:pt x="9209809" y="53273"/>
                  <a:pt x="9268817" y="53070"/>
                </a:cubicBezTo>
                <a:cubicBezTo>
                  <a:pt x="9279135" y="35985"/>
                  <a:pt x="9292736" y="36508"/>
                  <a:pt x="9316667" y="45035"/>
                </a:cubicBezTo>
                <a:cubicBezTo>
                  <a:pt x="9352186" y="45850"/>
                  <a:pt x="9390008" y="39787"/>
                  <a:pt x="9428209" y="29911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1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EC106-1401-1AFB-9DCC-597498AB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Dash-Board Wireframe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5ECA9D-5696-E6BE-CA26-3E611C51B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33" y="873303"/>
            <a:ext cx="7712467" cy="52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3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BBE6B-CB8F-CEFF-43C1-995FA0A9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Task Assignment Dashboard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D2567D-641C-480B-001F-69F0401CC6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8" r="25802" b="34426"/>
          <a:stretch/>
        </p:blipFill>
        <p:spPr bwMode="auto">
          <a:xfrm>
            <a:off x="5917915" y="0"/>
            <a:ext cx="6274085" cy="386568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19546-E894-198B-51C0-0F99A4E25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15" y="3865682"/>
            <a:ext cx="6274085" cy="2992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2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D3168-3283-1865-4233-7E58F918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Configuration Settings &amp; Feedback Mechanism(Competency-based tasks) Wireframe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DB199-2DCA-76AB-A265-B03DF98DB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565" y="992094"/>
            <a:ext cx="7486435" cy="5465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551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0A02D-AD96-53AA-E876-764C8511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Development Pipeline Design Plan</a:t>
            </a:r>
          </a:p>
        </p:txBody>
      </p:sp>
      <p:pic>
        <p:nvPicPr>
          <p:cNvPr id="4" name="Picture 3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485673A6-BAF5-C0F3-DFA4-4BE59EA96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41" y="579473"/>
            <a:ext cx="8008516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8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DE928-B27E-2D09-60D1-CAB42ECB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What is Serendipity?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37F4-8704-D57F-FE97-17E13F794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951" y="4216344"/>
            <a:ext cx="2895600" cy="12896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US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t's often described as a fortunate accident or a pleasant surprise that happens unexpectedly. 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A hand holding a four leaf clover&#10;&#10;Description automatically generated">
            <a:extLst>
              <a:ext uri="{FF2B5EF4-FFF2-40B4-BE49-F238E27FC236}">
                <a16:creationId xmlns:a16="http://schemas.microsoft.com/office/drawing/2014/main" id="{3EC11948-AA8E-1035-90F1-318EC4F0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902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5F3C4-8C71-1D7E-133C-A7485EA7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</a:rPr>
              <a:t>Version Control &amp; Continuous Integration (CI)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C7756-3EC3-4458-1B7B-93AD0FCE6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6" y="2002971"/>
            <a:ext cx="9335021" cy="43063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	Utilize Git as the version control system.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	Developers work on individual branches for features or fixes.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	Changes merged into the main branch via pull requests.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	Use tags to mark releases and milestones.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	Implement CI with Jenkins.</a:t>
            </a:r>
          </a:p>
          <a:p>
            <a:pPr marL="914400" indent="-914400">
              <a:buNone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	Automated build process triggered on each push to the main branch.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	Includes compiling code, running tests, and generating artifacts.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	Ensures immediate validation and integration of changes.</a:t>
            </a:r>
          </a:p>
          <a:p>
            <a:pPr marL="0" indent="0">
              <a:buNone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4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8268B-34C6-7337-BF62-BFADEF64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76" r="31480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5F68D4-5AED-0D6D-1266-F3DCE254E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en-US" sz="4100"/>
              <a:t>Continuous Deployment (CD) &amp; Monitoring and Alerting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ED08A-1488-8ACC-945A-23B0D1935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7364708" cy="4663898"/>
          </a:xfrm>
        </p:spPr>
        <p:txBody>
          <a:bodyPr>
            <a:normAutofit/>
          </a:bodyPr>
          <a:lstStyle/>
          <a:p>
            <a:r>
              <a:rPr lang="en-US" sz="1700" dirty="0"/>
              <a:t>Manage CD pipeline with Docker and Kubernetes.</a:t>
            </a:r>
          </a:p>
          <a:p>
            <a:r>
              <a:rPr lang="en-US" sz="1700" dirty="0"/>
              <a:t>Artifacts packaged into Docker containers post CI.</a:t>
            </a:r>
          </a:p>
          <a:p>
            <a:r>
              <a:rPr lang="en-US" sz="1700" dirty="0"/>
              <a:t>Deployment to a staging environment for testing and validation.</a:t>
            </a:r>
          </a:p>
          <a:p>
            <a:r>
              <a:rPr lang="en-US" sz="1700" dirty="0"/>
              <a:t>Promote approved containers to production for seamless updates.</a:t>
            </a:r>
          </a:p>
          <a:p>
            <a:r>
              <a:rPr lang="en-US" sz="1700" dirty="0"/>
              <a:t>Utilize Prometheus for metrics collection.</a:t>
            </a:r>
          </a:p>
          <a:p>
            <a:r>
              <a:rPr lang="en-US" sz="1700" dirty="0"/>
              <a:t>Grafana for visualization of metrics.</a:t>
            </a:r>
          </a:p>
          <a:p>
            <a:r>
              <a:rPr lang="en-US" sz="1700" dirty="0"/>
              <a:t>Set up alerts for real-time notification of anomalies or issues.</a:t>
            </a:r>
          </a:p>
          <a:p>
            <a:r>
              <a:rPr lang="en-US" sz="1700" dirty="0"/>
              <a:t>Enables proactive response and resolution to maintain application health.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7101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27EFF-EDAC-CAB9-00C2-5CCBCFB28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Testing Pipeline Design Plan</a:t>
            </a:r>
          </a:p>
        </p:txBody>
      </p:sp>
      <p:pic>
        <p:nvPicPr>
          <p:cNvPr id="5" name="Picture 4" descr="A magnifying glass over a computer monitor&#10;&#10;Description automatically generated">
            <a:extLst>
              <a:ext uri="{FF2B5EF4-FFF2-40B4-BE49-F238E27FC236}">
                <a16:creationId xmlns:a16="http://schemas.microsoft.com/office/drawing/2014/main" id="{B9B9489B-D393-5483-A39F-8E21F7A2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7" y="1186543"/>
            <a:ext cx="6770913" cy="4791553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860381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8CA31-4EA9-E9A6-EA5D-453E308E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85" y="762001"/>
            <a:ext cx="9286956" cy="57367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Environment Setup and Automation: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Establish dedicated testing environments mirroring production using Docker containers.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Ensure compatibility with CI/CD pipelines for seamless integration.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Integrate testing frameworks with CI for automated execution and scheduling.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Types and Strategies: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 a combination of unit, integration, and end-to-end testing.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Utilize automated testing frameworks such as JUnit, Selenium, and Jest.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Prioritize test coverage for critical features and functionalities.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Data Management and Security: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Establish procedures for managing test data and environments.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Utilize tools for data generation, sanitization, and migration.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 regular security assessments and utilize automated scanning tools for code analysis.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49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8CA31-4EA9-E9A6-EA5D-453E308E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85" y="762001"/>
            <a:ext cx="9286956" cy="57367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Performance, Load, and Regression Testing: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Conduct performance and load testing to assess system scalability and reliability.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Utilize tools like JMeter or Gatling for simulating user traffic and stress testing.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 automated regression testing to ensure code changes do not introduce defects.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Acceptance Testing (UAT) and Reporting: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Collaborate with stakeholders to define acceptance criteria and test scenarios.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Conduct UAT in a controlled environment to validate user requirements.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Generate test reports detailing results and share insights for continuous improvement.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81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B8766-61B8-CB3C-6000-68843CE5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Roadmap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E9A3BF-A34C-F00B-F05D-AF7945FF8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3528" y="1796143"/>
            <a:ext cx="6662286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4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6CF5CEFD-23EF-CE2F-ECBF-B5A7D1557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65" r="21943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34A86-8B46-26CA-75BB-5DDBB0C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827314"/>
            <a:ext cx="6516216" cy="5275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Quarter 1: Project Initiation and Foundation</a:t>
            </a:r>
            <a:r>
              <a:rPr lang="en-US" sz="2000" dirty="0"/>
              <a:t>(Week 1-3: Project Kickoff &amp; Requirement Gathering, Week 5-8: Architecture Design &amp; Planning, Week 9-12: Development Environment Setup)</a:t>
            </a:r>
          </a:p>
          <a:p>
            <a:pPr marL="0" indent="0">
              <a:buNone/>
            </a:pPr>
            <a:r>
              <a:rPr lang="en-US" sz="2000" b="1" dirty="0"/>
              <a:t>Quarter 2: Core Feature Development</a:t>
            </a:r>
            <a:r>
              <a:rPr lang="en-US" sz="2000" dirty="0"/>
              <a:t> (Week 13-16: Random Task Assignment, Week 17-20: Competence-Based Assignment Integration, Week 21-24: User Interface Design &amp; Development)</a:t>
            </a:r>
          </a:p>
          <a:p>
            <a:pPr marL="0" indent="0">
              <a:buNone/>
            </a:pPr>
            <a:r>
              <a:rPr lang="en-US" sz="2000" b="1" dirty="0"/>
              <a:t>Quarter 3: Testing and Optimization</a:t>
            </a:r>
            <a:r>
              <a:rPr lang="en-US" sz="2000" dirty="0"/>
              <a:t> (Week 25-28: Unit and Integration Testing, Week 29-32: User Acceptance Testing, Week 33-36: Performance and Security Testing)</a:t>
            </a:r>
          </a:p>
          <a:p>
            <a:pPr marL="0" indent="0">
              <a:buNone/>
            </a:pPr>
            <a:r>
              <a:rPr lang="en-US" sz="2000" b="1" dirty="0"/>
              <a:t>Quarter 4: Release and Deployment</a:t>
            </a:r>
            <a:r>
              <a:rPr lang="en-US" sz="2000" dirty="0"/>
              <a:t>(Week 37-40: Staging Deployment &amp; Validation, Week 41-44: Production Deployment, Week 45-48: Post-Release Support &amp; Maintenance)</a:t>
            </a:r>
          </a:p>
        </p:txBody>
      </p:sp>
    </p:spTree>
    <p:extLst>
      <p:ext uri="{BB962C8B-B14F-4D97-AF65-F5344CB8AC3E}">
        <p14:creationId xmlns:p14="http://schemas.microsoft.com/office/powerpoint/2010/main" val="1436213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CE505-2F51-78F6-6A9C-6C2B87E1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685336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/>
              <a:t>Product Management Strategies</a:t>
            </a:r>
          </a:p>
        </p:txBody>
      </p:sp>
      <p:pic>
        <p:nvPicPr>
          <p:cNvPr id="5" name="Content Placeholder 4" descr="A person with many hands holding different objects&#10;&#10;Description automatically generated">
            <a:extLst>
              <a:ext uri="{FF2B5EF4-FFF2-40B4-BE49-F238E27FC236}">
                <a16:creationId xmlns:a16="http://schemas.microsoft.com/office/drawing/2014/main" id="{6B06B641-7DA9-144F-97BE-E7B1881A84E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8" r="14746" b="-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0651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8CA31-4EA9-E9A6-EA5D-453E308E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85" y="762001"/>
            <a:ext cx="9286956" cy="57367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Pricing Models and Licensing Options: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Tiered Pricing Model: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Tailored packages for various customer segments, ensuring flexibility and scalability.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Licensing Options: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Offering both perpetual licenses for long-term access and subscription-based models for continuous updates and support.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Go-to-Market Strategies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Targeted Marketing: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Highlighting unique value propositions to software teams, project managers, and Jira users.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Partnerships and Integrations: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Collaborating with Jira consulting firms and integrating with complementary tools to expand market reach.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Customer Education: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Providing tutorials, webinars, and forums for comprehensive understanding and effective utilization.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38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8CA31-4EA9-E9A6-EA5D-453E308E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85" y="762001"/>
            <a:ext cx="9286956" cy="57367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Feedback Mechanisms</a:t>
            </a:r>
          </a:p>
          <a:p>
            <a:r>
              <a:rPr lang="en-US" sz="2000" b="1" dirty="0"/>
              <a:t>User Feedback Surveys: </a:t>
            </a:r>
            <a:r>
              <a:rPr lang="en-US" sz="2000" dirty="0"/>
              <a:t>Regular surveys to gather insights on feature preferences and usability.</a:t>
            </a:r>
          </a:p>
          <a:p>
            <a:r>
              <a:rPr lang="en-US" sz="2000" b="1" dirty="0"/>
              <a:t>In-App Feedback:</a:t>
            </a:r>
            <a:r>
              <a:rPr lang="en-US" sz="2000" dirty="0"/>
              <a:t> Real-time feedback within the plugin interface for immediate input.</a:t>
            </a:r>
          </a:p>
          <a:p>
            <a:r>
              <a:rPr lang="en-US" sz="2000" b="1" dirty="0"/>
              <a:t>User Forums: </a:t>
            </a:r>
            <a:r>
              <a:rPr lang="en-US" sz="2000" dirty="0"/>
              <a:t>Online communities for idea sharing and collaboration, offering valuable insights into user preferences.</a:t>
            </a:r>
          </a:p>
          <a:p>
            <a:pPr marL="0" indent="0">
              <a:buNone/>
            </a:pPr>
            <a:r>
              <a:rPr lang="en-US" sz="2400" b="1" dirty="0"/>
              <a:t>Customer Support, Training, and Documentation</a:t>
            </a:r>
          </a:p>
          <a:p>
            <a:r>
              <a:rPr lang="en-US" sz="2000" b="1" dirty="0"/>
              <a:t>Support Channels:</a:t>
            </a:r>
            <a:r>
              <a:rPr lang="en-US" sz="2000" dirty="0"/>
              <a:t> Email, chat, and dedicated portals for prompt assistance.</a:t>
            </a:r>
          </a:p>
          <a:p>
            <a:r>
              <a:rPr lang="en-US" sz="2000" b="1" dirty="0"/>
              <a:t>Training Programs:</a:t>
            </a:r>
            <a:r>
              <a:rPr lang="en-US" sz="2000" dirty="0"/>
              <a:t> Comprehensive onboarding and live sessions for user proficiency.</a:t>
            </a:r>
          </a:p>
          <a:p>
            <a:r>
              <a:rPr lang="en-US" sz="2000" b="1" dirty="0"/>
              <a:t>Documentation:</a:t>
            </a:r>
            <a:r>
              <a:rPr lang="en-US" sz="2000" dirty="0"/>
              <a:t> Extensive guides and FAQs for self-help, regularly updated to address user needs.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D2E32-8BB2-DB9B-0E0B-E449DE28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/>
              <a:t>Why is a randomizer needed in Jira?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D045-B922-B9FB-5680-15040900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Cross-functional collaboration: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Encourages collaboration across diverse skill sets and departments.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Skill Development: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Provides opportunities for learning and growth by assigning tasks outside of individuals' usual scope.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Fairness and Transparency: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Ensures equitable distribution of work, promoting transparency and reducing bias.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Adaptability and Versatility: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Enhances team's ability to adapt to changes and handle diverse challenges.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Innovation and Creativity: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Sparks creativity and innovation through exposure to varied tasks and perspectives.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30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0EAF8-F972-9E06-4C46-0176401E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pic>
        <p:nvPicPr>
          <p:cNvPr id="6" name="Picture 5" descr="Green dialogue boxes">
            <a:extLst>
              <a:ext uri="{FF2B5EF4-FFF2-40B4-BE49-F238E27FC236}">
                <a16:creationId xmlns:a16="http://schemas.microsoft.com/office/drawing/2014/main" id="{3EDAEFA9-1FC9-6717-A721-224E3F064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6" r="30126" b="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8CA31-4EA9-E9A6-EA5D-453E308E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1. marketplace.atlassian.com</a:t>
            </a:r>
          </a:p>
          <a:p>
            <a:pPr marL="0" indent="0">
              <a:buNone/>
            </a:pPr>
            <a:r>
              <a:rPr lang="en-US" sz="2000" dirty="0"/>
              <a:t>2. chat.openai.com</a:t>
            </a:r>
          </a:p>
          <a:p>
            <a:pPr marL="0" indent="0">
              <a:buNone/>
            </a:pPr>
            <a:r>
              <a:rPr lang="en-US" sz="2000" dirty="0"/>
              <a:t>3. uizard.io</a:t>
            </a:r>
          </a:p>
          <a:p>
            <a:pPr marL="0" indent="0">
              <a:buNone/>
            </a:pPr>
            <a:r>
              <a:rPr lang="en-US" sz="2000" dirty="0"/>
              <a:t>4. </a:t>
            </a:r>
            <a:r>
              <a:rPr lang="en-US" sz="2000" dirty="0" err="1"/>
              <a:t>lucid.app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5. </a:t>
            </a:r>
            <a:r>
              <a:rPr lang="en-US" sz="2000" dirty="0" err="1"/>
              <a:t>Celly</a:t>
            </a:r>
            <a:r>
              <a:rPr lang="en-US" sz="2000" dirty="0"/>
              <a:t>, B. (2023). Software Engineering (PowerPoint slides). CSC 581: Software Engineering, Department of Computer Science, California State University, Dominguez Hills.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271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9F2931-70EC-414E-8957-39CC893D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8FFBE11-4B3E-48D7-94D4-2EC8CC9FE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79720"/>
            <a:ext cx="12192000" cy="3378280"/>
          </a:xfrm>
          <a:custGeom>
            <a:avLst/>
            <a:gdLst>
              <a:gd name="connsiteX0" fmla="*/ 0 w 12192000"/>
              <a:gd name="connsiteY0" fmla="*/ 0 h 3378280"/>
              <a:gd name="connsiteX1" fmla="*/ 13973 w 12192000"/>
              <a:gd name="connsiteY1" fmla="*/ 3431 h 3378280"/>
              <a:gd name="connsiteX2" fmla="*/ 86774 w 12192000"/>
              <a:gd name="connsiteY2" fmla="*/ 43536 h 3378280"/>
              <a:gd name="connsiteX3" fmla="*/ 229780 w 12192000"/>
              <a:gd name="connsiteY3" fmla="*/ 145557 h 3378280"/>
              <a:gd name="connsiteX4" fmla="*/ 302639 w 12192000"/>
              <a:gd name="connsiteY4" fmla="*/ 203425 h 3378280"/>
              <a:gd name="connsiteX5" fmla="*/ 348081 w 12192000"/>
              <a:gd name="connsiteY5" fmla="*/ 187174 h 3378280"/>
              <a:gd name="connsiteX6" fmla="*/ 436950 w 12192000"/>
              <a:gd name="connsiteY6" fmla="*/ 184066 h 3378280"/>
              <a:gd name="connsiteX7" fmla="*/ 501693 w 12192000"/>
              <a:gd name="connsiteY7" fmla="*/ 233225 h 3378280"/>
              <a:gd name="connsiteX8" fmla="*/ 557201 w 12192000"/>
              <a:gd name="connsiteY8" fmla="*/ 312390 h 3378280"/>
              <a:gd name="connsiteX9" fmla="*/ 617648 w 12192000"/>
              <a:gd name="connsiteY9" fmla="*/ 333897 h 3378280"/>
              <a:gd name="connsiteX10" fmla="*/ 692332 w 12192000"/>
              <a:gd name="connsiteY10" fmla="*/ 386327 h 3378280"/>
              <a:gd name="connsiteX11" fmla="*/ 802009 w 12192000"/>
              <a:gd name="connsiteY11" fmla="*/ 419027 h 3378280"/>
              <a:gd name="connsiteX12" fmla="*/ 914003 w 12192000"/>
              <a:gd name="connsiteY12" fmla="*/ 475419 h 3378280"/>
              <a:gd name="connsiteX13" fmla="*/ 938561 w 12192000"/>
              <a:gd name="connsiteY13" fmla="*/ 472887 h 3378280"/>
              <a:gd name="connsiteX14" fmla="*/ 1035683 w 12192000"/>
              <a:gd name="connsiteY14" fmla="*/ 486697 h 3378280"/>
              <a:gd name="connsiteX15" fmla="*/ 1035757 w 12192000"/>
              <a:gd name="connsiteY15" fmla="*/ 486731 h 3378280"/>
              <a:gd name="connsiteX16" fmla="*/ 1074336 w 12192000"/>
              <a:gd name="connsiteY16" fmla="*/ 494465 h 3378280"/>
              <a:gd name="connsiteX17" fmla="*/ 1285084 w 12192000"/>
              <a:gd name="connsiteY17" fmla="*/ 589112 h 3378280"/>
              <a:gd name="connsiteX18" fmla="*/ 1409116 w 12192000"/>
              <a:gd name="connsiteY18" fmla="*/ 656332 h 3378280"/>
              <a:gd name="connsiteX19" fmla="*/ 1533725 w 12192000"/>
              <a:gd name="connsiteY19" fmla="*/ 699179 h 3378280"/>
              <a:gd name="connsiteX20" fmla="*/ 1636242 w 12192000"/>
              <a:gd name="connsiteY20" fmla="*/ 741533 h 3378280"/>
              <a:gd name="connsiteX21" fmla="*/ 1704848 w 12192000"/>
              <a:gd name="connsiteY21" fmla="*/ 770749 h 3378280"/>
              <a:gd name="connsiteX22" fmla="*/ 1718292 w 12192000"/>
              <a:gd name="connsiteY22" fmla="*/ 781051 h 3378280"/>
              <a:gd name="connsiteX23" fmla="*/ 1720835 w 12192000"/>
              <a:gd name="connsiteY23" fmla="*/ 781117 h 3378280"/>
              <a:gd name="connsiteX24" fmla="*/ 1753341 w 12192000"/>
              <a:gd name="connsiteY24" fmla="*/ 800301 h 3378280"/>
              <a:gd name="connsiteX25" fmla="*/ 1775454 w 12192000"/>
              <a:gd name="connsiteY25" fmla="*/ 815182 h 3378280"/>
              <a:gd name="connsiteX26" fmla="*/ 1781011 w 12192000"/>
              <a:gd name="connsiteY26" fmla="*/ 816068 h 3378280"/>
              <a:gd name="connsiteX27" fmla="*/ 1817738 w 12192000"/>
              <a:gd name="connsiteY27" fmla="*/ 834926 h 3378280"/>
              <a:gd name="connsiteX28" fmla="*/ 1830702 w 12192000"/>
              <a:gd name="connsiteY28" fmla="*/ 836485 h 3378280"/>
              <a:gd name="connsiteX29" fmla="*/ 1853950 w 12192000"/>
              <a:gd name="connsiteY29" fmla="*/ 841519 h 3378280"/>
              <a:gd name="connsiteX30" fmla="*/ 1915890 w 12192000"/>
              <a:gd name="connsiteY30" fmla="*/ 841983 h 3378280"/>
              <a:gd name="connsiteX31" fmla="*/ 1960900 w 12192000"/>
              <a:gd name="connsiteY31" fmla="*/ 865789 h 3378280"/>
              <a:gd name="connsiteX32" fmla="*/ 1961217 w 12192000"/>
              <a:gd name="connsiteY32" fmla="*/ 865662 h 3378280"/>
              <a:gd name="connsiteX33" fmla="*/ 1969825 w 12192000"/>
              <a:gd name="connsiteY33" fmla="*/ 869049 h 3378280"/>
              <a:gd name="connsiteX34" fmla="*/ 1975234 w 12192000"/>
              <a:gd name="connsiteY34" fmla="*/ 872329 h 3378280"/>
              <a:gd name="connsiteX35" fmla="*/ 1990485 w 12192000"/>
              <a:gd name="connsiteY35" fmla="*/ 879288 h 3378280"/>
              <a:gd name="connsiteX36" fmla="*/ 1996793 w 12192000"/>
              <a:gd name="connsiteY36" fmla="*/ 880361 h 3378280"/>
              <a:gd name="connsiteX37" fmla="*/ 2055091 w 12192000"/>
              <a:gd name="connsiteY37" fmla="*/ 872818 h 3378280"/>
              <a:gd name="connsiteX38" fmla="*/ 2165143 w 12192000"/>
              <a:gd name="connsiteY38" fmla="*/ 892293 h 3378280"/>
              <a:gd name="connsiteX39" fmla="*/ 2274196 w 12192000"/>
              <a:gd name="connsiteY39" fmla="*/ 914768 h 3378280"/>
              <a:gd name="connsiteX40" fmla="*/ 2383986 w 12192000"/>
              <a:gd name="connsiteY40" fmla="*/ 934891 h 3378280"/>
              <a:gd name="connsiteX41" fmla="*/ 2420278 w 12192000"/>
              <a:gd name="connsiteY41" fmla="*/ 933890 h 3378280"/>
              <a:gd name="connsiteX42" fmla="*/ 2426203 w 12192000"/>
              <a:gd name="connsiteY42" fmla="*/ 933891 h 3378280"/>
              <a:gd name="connsiteX43" fmla="*/ 2448674 w 12192000"/>
              <a:gd name="connsiteY43" fmla="*/ 941056 h 3378280"/>
              <a:gd name="connsiteX44" fmla="*/ 2457640 w 12192000"/>
              <a:gd name="connsiteY44" fmla="*/ 943105 h 3378280"/>
              <a:gd name="connsiteX45" fmla="*/ 2457852 w 12192000"/>
              <a:gd name="connsiteY45" fmla="*/ 942912 h 3378280"/>
              <a:gd name="connsiteX46" fmla="*/ 2466265 w 12192000"/>
              <a:gd name="connsiteY46" fmla="*/ 945310 h 3378280"/>
              <a:gd name="connsiteX47" fmla="*/ 2507496 w 12192000"/>
              <a:gd name="connsiteY47" fmla="*/ 960111 h 3378280"/>
              <a:gd name="connsiteX48" fmla="*/ 2561127 w 12192000"/>
              <a:gd name="connsiteY48" fmla="*/ 949411 h 3378280"/>
              <a:gd name="connsiteX49" fmla="*/ 2583467 w 12192000"/>
              <a:gd name="connsiteY49" fmla="*/ 950570 h 3378280"/>
              <a:gd name="connsiteX50" fmla="*/ 2595361 w 12192000"/>
              <a:gd name="connsiteY50" fmla="*/ 949884 h 3378280"/>
              <a:gd name="connsiteX51" fmla="*/ 2596075 w 12192000"/>
              <a:gd name="connsiteY51" fmla="*/ 949000 h 3378280"/>
              <a:gd name="connsiteX52" fmla="*/ 2666638 w 12192000"/>
              <a:gd name="connsiteY52" fmla="*/ 975095 h 3378280"/>
              <a:gd name="connsiteX53" fmla="*/ 2703393 w 12192000"/>
              <a:gd name="connsiteY53" fmla="*/ 989635 h 3378280"/>
              <a:gd name="connsiteX54" fmla="*/ 2705616 w 12192000"/>
              <a:gd name="connsiteY54" fmla="*/ 989244 h 3378280"/>
              <a:gd name="connsiteX55" fmla="*/ 2721898 w 12192000"/>
              <a:gd name="connsiteY55" fmla="*/ 997777 h 3378280"/>
              <a:gd name="connsiteX56" fmla="*/ 2735669 w 12192000"/>
              <a:gd name="connsiteY56" fmla="*/ 1009612 h 3378280"/>
              <a:gd name="connsiteX57" fmla="*/ 2857526 w 12192000"/>
              <a:gd name="connsiteY57" fmla="*/ 1030627 h 3378280"/>
              <a:gd name="connsiteX58" fmla="*/ 3021918 w 12192000"/>
              <a:gd name="connsiteY58" fmla="*/ 1088093 h 3378280"/>
              <a:gd name="connsiteX59" fmla="*/ 3155458 w 12192000"/>
              <a:gd name="connsiteY59" fmla="*/ 1121618 h 3378280"/>
              <a:gd name="connsiteX60" fmla="*/ 3328229 w 12192000"/>
              <a:gd name="connsiteY60" fmla="*/ 1155903 h 3378280"/>
              <a:gd name="connsiteX61" fmla="*/ 3448440 w 12192000"/>
              <a:gd name="connsiteY61" fmla="*/ 1184343 h 3378280"/>
              <a:gd name="connsiteX62" fmla="*/ 3499287 w 12192000"/>
              <a:gd name="connsiteY62" fmla="*/ 1209472 h 3378280"/>
              <a:gd name="connsiteX63" fmla="*/ 3520027 w 12192000"/>
              <a:gd name="connsiteY63" fmla="*/ 1207338 h 3378280"/>
              <a:gd name="connsiteX64" fmla="*/ 3523594 w 12192000"/>
              <a:gd name="connsiteY64" fmla="*/ 1206755 h 3378280"/>
              <a:gd name="connsiteX65" fmla="*/ 3538013 w 12192000"/>
              <a:gd name="connsiteY65" fmla="*/ 1209066 h 3378280"/>
              <a:gd name="connsiteX66" fmla="*/ 3541918 w 12192000"/>
              <a:gd name="connsiteY66" fmla="*/ 1203922 h 3378280"/>
              <a:gd name="connsiteX67" fmla="*/ 3590082 w 12192000"/>
              <a:gd name="connsiteY67" fmla="*/ 1209115 h 3378280"/>
              <a:gd name="connsiteX68" fmla="*/ 3716445 w 12192000"/>
              <a:gd name="connsiteY68" fmla="*/ 1243431 h 3378280"/>
              <a:gd name="connsiteX69" fmla="*/ 3792028 w 12192000"/>
              <a:gd name="connsiteY69" fmla="*/ 1260288 h 3378280"/>
              <a:gd name="connsiteX70" fmla="*/ 3820707 w 12192000"/>
              <a:gd name="connsiteY70" fmla="*/ 1260924 h 3378280"/>
              <a:gd name="connsiteX71" fmla="*/ 3860784 w 12192000"/>
              <a:gd name="connsiteY71" fmla="*/ 1265692 h 3378280"/>
              <a:gd name="connsiteX72" fmla="*/ 3997310 w 12192000"/>
              <a:gd name="connsiteY72" fmla="*/ 1281176 h 3378280"/>
              <a:gd name="connsiteX73" fmla="*/ 4040665 w 12192000"/>
              <a:gd name="connsiteY73" fmla="*/ 1291934 h 3378280"/>
              <a:gd name="connsiteX74" fmla="*/ 4046831 w 12192000"/>
              <a:gd name="connsiteY74" fmla="*/ 1293910 h 3378280"/>
              <a:gd name="connsiteX75" fmla="*/ 4095847 w 12192000"/>
              <a:gd name="connsiteY75" fmla="*/ 1316851 h 3378280"/>
              <a:gd name="connsiteX76" fmla="*/ 4101945 w 12192000"/>
              <a:gd name="connsiteY76" fmla="*/ 1313869 h 3378280"/>
              <a:gd name="connsiteX77" fmla="*/ 4119420 w 12192000"/>
              <a:gd name="connsiteY77" fmla="*/ 1313965 h 3378280"/>
              <a:gd name="connsiteX78" fmla="*/ 4131728 w 12192000"/>
              <a:gd name="connsiteY78" fmla="*/ 1322978 h 3378280"/>
              <a:gd name="connsiteX79" fmla="*/ 4193827 w 12192000"/>
              <a:gd name="connsiteY79" fmla="*/ 1350222 h 3378280"/>
              <a:gd name="connsiteX80" fmla="*/ 4286157 w 12192000"/>
              <a:gd name="connsiteY80" fmla="*/ 1385101 h 3378280"/>
              <a:gd name="connsiteX81" fmla="*/ 4298907 w 12192000"/>
              <a:gd name="connsiteY81" fmla="*/ 1394396 h 3378280"/>
              <a:gd name="connsiteX82" fmla="*/ 4323224 w 12192000"/>
              <a:gd name="connsiteY82" fmla="*/ 1403133 h 3378280"/>
              <a:gd name="connsiteX83" fmla="*/ 4404439 w 12192000"/>
              <a:gd name="connsiteY83" fmla="*/ 1417252 h 3378280"/>
              <a:gd name="connsiteX84" fmla="*/ 4423989 w 12192000"/>
              <a:gd name="connsiteY84" fmla="*/ 1410448 h 3378280"/>
              <a:gd name="connsiteX85" fmla="*/ 4427300 w 12192000"/>
              <a:gd name="connsiteY85" fmla="*/ 1409068 h 3378280"/>
              <a:gd name="connsiteX86" fmla="*/ 4441847 w 12192000"/>
              <a:gd name="connsiteY86" fmla="*/ 1408029 h 3378280"/>
              <a:gd name="connsiteX87" fmla="*/ 4444331 w 12192000"/>
              <a:gd name="connsiteY87" fmla="*/ 1402133 h 3378280"/>
              <a:gd name="connsiteX88" fmla="*/ 4492293 w 12192000"/>
              <a:gd name="connsiteY88" fmla="*/ 1396205 h 3378280"/>
              <a:gd name="connsiteX89" fmla="*/ 4623335 w 12192000"/>
              <a:gd name="connsiteY89" fmla="*/ 1400793 h 3378280"/>
              <a:gd name="connsiteX90" fmla="*/ 4700790 w 12192000"/>
              <a:gd name="connsiteY90" fmla="*/ 1399970 h 3378280"/>
              <a:gd name="connsiteX91" fmla="*/ 4728732 w 12192000"/>
              <a:gd name="connsiteY91" fmla="*/ 1394050 h 3378280"/>
              <a:gd name="connsiteX92" fmla="*/ 4768749 w 12192000"/>
              <a:gd name="connsiteY92" fmla="*/ 1389553 h 3378280"/>
              <a:gd name="connsiteX93" fmla="*/ 4838227 w 12192000"/>
              <a:gd name="connsiteY93" fmla="*/ 1377273 h 3378280"/>
              <a:gd name="connsiteX94" fmla="*/ 4904889 w 12192000"/>
              <a:gd name="connsiteY94" fmla="*/ 1373499 h 3378280"/>
              <a:gd name="connsiteX95" fmla="*/ 4949597 w 12192000"/>
              <a:gd name="connsiteY95" fmla="*/ 1374085 h 3378280"/>
              <a:gd name="connsiteX96" fmla="*/ 4956064 w 12192000"/>
              <a:gd name="connsiteY96" fmla="*/ 1374603 h 3378280"/>
              <a:gd name="connsiteX97" fmla="*/ 5009322 w 12192000"/>
              <a:gd name="connsiteY97" fmla="*/ 1385751 h 3378280"/>
              <a:gd name="connsiteX98" fmla="*/ 5014476 w 12192000"/>
              <a:gd name="connsiteY98" fmla="*/ 1381460 h 3378280"/>
              <a:gd name="connsiteX99" fmla="*/ 5031428 w 12192000"/>
              <a:gd name="connsiteY99" fmla="*/ 1377570 h 3378280"/>
              <a:gd name="connsiteX100" fmla="*/ 5045619 w 12192000"/>
              <a:gd name="connsiteY100" fmla="*/ 1383532 h 3378280"/>
              <a:gd name="connsiteX101" fmla="*/ 5112635 w 12192000"/>
              <a:gd name="connsiteY101" fmla="*/ 1395891 h 3378280"/>
              <a:gd name="connsiteX102" fmla="*/ 5210851 w 12192000"/>
              <a:gd name="connsiteY102" fmla="*/ 1408784 h 3378280"/>
              <a:gd name="connsiteX103" fmla="*/ 5225543 w 12192000"/>
              <a:gd name="connsiteY103" fmla="*/ 1414923 h 3378280"/>
              <a:gd name="connsiteX104" fmla="*/ 5321696 w 12192000"/>
              <a:gd name="connsiteY104" fmla="*/ 1432414 h 3378280"/>
              <a:gd name="connsiteX105" fmla="*/ 5372327 w 12192000"/>
              <a:gd name="connsiteY105" fmla="*/ 1436597 h 3378280"/>
              <a:gd name="connsiteX106" fmla="*/ 5378149 w 12192000"/>
              <a:gd name="connsiteY106" fmla="*/ 1431785 h 3378280"/>
              <a:gd name="connsiteX107" fmla="*/ 5393069 w 12192000"/>
              <a:gd name="connsiteY107" fmla="*/ 1433737 h 3378280"/>
              <a:gd name="connsiteX108" fmla="*/ 5527621 w 12192000"/>
              <a:gd name="connsiteY108" fmla="*/ 1458786 h 3378280"/>
              <a:gd name="connsiteX109" fmla="*/ 5680585 w 12192000"/>
              <a:gd name="connsiteY109" fmla="*/ 1498233 h 3378280"/>
              <a:gd name="connsiteX110" fmla="*/ 5783795 w 12192000"/>
              <a:gd name="connsiteY110" fmla="*/ 1499932 h 3378280"/>
              <a:gd name="connsiteX111" fmla="*/ 6016525 w 12192000"/>
              <a:gd name="connsiteY111" fmla="*/ 1577292 h 3378280"/>
              <a:gd name="connsiteX112" fmla="*/ 6186598 w 12192000"/>
              <a:gd name="connsiteY112" fmla="*/ 1606065 h 3378280"/>
              <a:gd name="connsiteX113" fmla="*/ 6197872 w 12192000"/>
              <a:gd name="connsiteY113" fmla="*/ 1616845 h 3378280"/>
              <a:gd name="connsiteX114" fmla="*/ 6212885 w 12192000"/>
              <a:gd name="connsiteY114" fmla="*/ 1624535 h 3378280"/>
              <a:gd name="connsiteX115" fmla="*/ 6319240 w 12192000"/>
              <a:gd name="connsiteY115" fmla="*/ 1660375 h 3378280"/>
              <a:gd name="connsiteX116" fmla="*/ 6333397 w 12192000"/>
              <a:gd name="connsiteY116" fmla="*/ 1658763 h 3378280"/>
              <a:gd name="connsiteX117" fmla="*/ 6357266 w 12192000"/>
              <a:gd name="connsiteY117" fmla="*/ 1659543 h 3378280"/>
              <a:gd name="connsiteX118" fmla="*/ 6418740 w 12192000"/>
              <a:gd name="connsiteY118" fmla="*/ 1648944 h 3378280"/>
              <a:gd name="connsiteX119" fmla="*/ 6458877 w 12192000"/>
              <a:gd name="connsiteY119" fmla="*/ 1662117 h 3378280"/>
              <a:gd name="connsiteX120" fmla="*/ 6467254 w 12192000"/>
              <a:gd name="connsiteY120" fmla="*/ 1664227 h 3378280"/>
              <a:gd name="connsiteX121" fmla="*/ 6467545 w 12192000"/>
              <a:gd name="connsiteY121" fmla="*/ 1664046 h 3378280"/>
              <a:gd name="connsiteX122" fmla="*/ 6476635 w 12192000"/>
              <a:gd name="connsiteY122" fmla="*/ 1665826 h 3378280"/>
              <a:gd name="connsiteX123" fmla="*/ 6482535 w 12192000"/>
              <a:gd name="connsiteY123" fmla="*/ 1668074 h 3378280"/>
              <a:gd name="connsiteX124" fmla="*/ 6498791 w 12192000"/>
              <a:gd name="connsiteY124" fmla="*/ 1672167 h 3378280"/>
              <a:gd name="connsiteX125" fmla="*/ 6505220 w 12192000"/>
              <a:gd name="connsiteY125" fmla="*/ 1672092 h 3378280"/>
              <a:gd name="connsiteX126" fmla="*/ 6508969 w 12192000"/>
              <a:gd name="connsiteY126" fmla="*/ 1669922 h 3378280"/>
              <a:gd name="connsiteX127" fmla="*/ 6544886 w 12192000"/>
              <a:gd name="connsiteY127" fmla="*/ 1670695 h 3378280"/>
              <a:gd name="connsiteX128" fmla="*/ 6617859 w 12192000"/>
              <a:gd name="connsiteY128" fmla="*/ 1679453 h 3378280"/>
              <a:gd name="connsiteX129" fmla="*/ 6657726 w 12192000"/>
              <a:gd name="connsiteY129" fmla="*/ 1687906 h 3378280"/>
              <a:gd name="connsiteX130" fmla="*/ 6769041 w 12192000"/>
              <a:gd name="connsiteY130" fmla="*/ 1707304 h 3378280"/>
              <a:gd name="connsiteX131" fmla="*/ 6882368 w 12192000"/>
              <a:gd name="connsiteY131" fmla="*/ 1723914 h 3378280"/>
              <a:gd name="connsiteX132" fmla="*/ 6968822 w 12192000"/>
              <a:gd name="connsiteY132" fmla="*/ 1723334 h 3378280"/>
              <a:gd name="connsiteX133" fmla="*/ 6973672 w 12192000"/>
              <a:gd name="connsiteY133" fmla="*/ 1726298 h 3378280"/>
              <a:gd name="connsiteX134" fmla="*/ 6981961 w 12192000"/>
              <a:gd name="connsiteY134" fmla="*/ 1729324 h 3378280"/>
              <a:gd name="connsiteX135" fmla="*/ 6982342 w 12192000"/>
              <a:gd name="connsiteY135" fmla="*/ 1729201 h 3378280"/>
              <a:gd name="connsiteX136" fmla="*/ 6989757 w 12192000"/>
              <a:gd name="connsiteY136" fmla="*/ 1732420 h 3378280"/>
              <a:gd name="connsiteX137" fmla="*/ 7023794 w 12192000"/>
              <a:gd name="connsiteY137" fmla="*/ 1750660 h 3378280"/>
              <a:gd name="connsiteX138" fmla="*/ 7090828 w 12192000"/>
              <a:gd name="connsiteY138" fmla="*/ 1750287 h 3378280"/>
              <a:gd name="connsiteX139" fmla="*/ 7114479 w 12192000"/>
              <a:gd name="connsiteY139" fmla="*/ 1754649 h 3378280"/>
              <a:gd name="connsiteX140" fmla="*/ 7162053 w 12192000"/>
              <a:gd name="connsiteY140" fmla="*/ 1772908 h 3378280"/>
              <a:gd name="connsiteX141" fmla="*/ 7167808 w 12192000"/>
              <a:gd name="connsiteY141" fmla="*/ 1773656 h 3378280"/>
              <a:gd name="connsiteX142" fmla="*/ 7187185 w 12192000"/>
              <a:gd name="connsiteY142" fmla="*/ 1787148 h 3378280"/>
              <a:gd name="connsiteX143" fmla="*/ 7216505 w 12192000"/>
              <a:gd name="connsiteY143" fmla="*/ 1804489 h 3378280"/>
              <a:gd name="connsiteX144" fmla="*/ 7219246 w 12192000"/>
              <a:gd name="connsiteY144" fmla="*/ 1804514 h 3378280"/>
              <a:gd name="connsiteX145" fmla="*/ 7230639 w 12192000"/>
              <a:gd name="connsiteY145" fmla="*/ 1813879 h 3378280"/>
              <a:gd name="connsiteX146" fmla="*/ 7236776 w 12192000"/>
              <a:gd name="connsiteY146" fmla="*/ 1825514 h 3378280"/>
              <a:gd name="connsiteX147" fmla="*/ 7394082 w 12192000"/>
              <a:gd name="connsiteY147" fmla="*/ 1877925 h 3378280"/>
              <a:gd name="connsiteX148" fmla="*/ 7505820 w 12192000"/>
              <a:gd name="connsiteY148" fmla="*/ 1933859 h 3378280"/>
              <a:gd name="connsiteX149" fmla="*/ 7572147 w 12192000"/>
              <a:gd name="connsiteY149" fmla="*/ 2003817 h 3378280"/>
              <a:gd name="connsiteX150" fmla="*/ 7828975 w 12192000"/>
              <a:gd name="connsiteY150" fmla="*/ 2061508 h 3378280"/>
              <a:gd name="connsiteX151" fmla="*/ 7886804 w 12192000"/>
              <a:gd name="connsiteY151" fmla="*/ 2075509 h 3378280"/>
              <a:gd name="connsiteX152" fmla="*/ 7923558 w 12192000"/>
              <a:gd name="connsiteY152" fmla="*/ 2103529 h 3378280"/>
              <a:gd name="connsiteX153" fmla="*/ 7947954 w 12192000"/>
              <a:gd name="connsiteY153" fmla="*/ 2104996 h 3378280"/>
              <a:gd name="connsiteX154" fmla="*/ 7952318 w 12192000"/>
              <a:gd name="connsiteY154" fmla="*/ 2105077 h 3378280"/>
              <a:gd name="connsiteX155" fmla="*/ 7966398 w 12192000"/>
              <a:gd name="connsiteY155" fmla="*/ 2109147 h 3378280"/>
              <a:gd name="connsiteX156" fmla="*/ 7974591 w 12192000"/>
              <a:gd name="connsiteY156" fmla="*/ 2105612 h 3378280"/>
              <a:gd name="connsiteX157" fmla="*/ 7998806 w 12192000"/>
              <a:gd name="connsiteY157" fmla="*/ 2108382 h 3378280"/>
              <a:gd name="connsiteX158" fmla="*/ 8023544 w 12192000"/>
              <a:gd name="connsiteY158" fmla="*/ 2117183 h 3378280"/>
              <a:gd name="connsiteX159" fmla="*/ 8136247 w 12192000"/>
              <a:gd name="connsiteY159" fmla="*/ 2164190 h 3378280"/>
              <a:gd name="connsiteX160" fmla="*/ 8206445 w 12192000"/>
              <a:gd name="connsiteY160" fmla="*/ 2189356 h 3378280"/>
              <a:gd name="connsiteX161" fmla="*/ 8237464 w 12192000"/>
              <a:gd name="connsiteY161" fmla="*/ 2194272 h 3378280"/>
              <a:gd name="connsiteX162" fmla="*/ 8277853 w 12192000"/>
              <a:gd name="connsiteY162" fmla="*/ 2204259 h 3378280"/>
              <a:gd name="connsiteX163" fmla="*/ 8352501 w 12192000"/>
              <a:gd name="connsiteY163" fmla="*/ 2218290 h 3378280"/>
              <a:gd name="connsiteX164" fmla="*/ 8446938 w 12192000"/>
              <a:gd name="connsiteY164" fmla="*/ 2243393 h 3378280"/>
              <a:gd name="connsiteX165" fmla="*/ 8497138 w 12192000"/>
              <a:gd name="connsiteY165" fmla="*/ 2281506 h 3378280"/>
              <a:gd name="connsiteX166" fmla="*/ 8506096 w 12192000"/>
              <a:gd name="connsiteY166" fmla="*/ 2280042 h 3378280"/>
              <a:gd name="connsiteX167" fmla="*/ 8549806 w 12192000"/>
              <a:gd name="connsiteY167" fmla="*/ 2296675 h 3378280"/>
              <a:gd name="connsiteX168" fmla="*/ 8680256 w 12192000"/>
              <a:gd name="connsiteY168" fmla="*/ 2378758 h 3378280"/>
              <a:gd name="connsiteX169" fmla="*/ 8766301 w 12192000"/>
              <a:gd name="connsiteY169" fmla="*/ 2410605 h 3378280"/>
              <a:gd name="connsiteX170" fmla="*/ 8800492 w 12192000"/>
              <a:gd name="connsiteY170" fmla="*/ 2418067 h 3378280"/>
              <a:gd name="connsiteX171" fmla="*/ 8857555 w 12192000"/>
              <a:gd name="connsiteY171" fmla="*/ 2430810 h 3378280"/>
              <a:gd name="connsiteX172" fmla="*/ 8951967 w 12192000"/>
              <a:gd name="connsiteY172" fmla="*/ 2460856 h 3378280"/>
              <a:gd name="connsiteX173" fmla="*/ 9002970 w 12192000"/>
              <a:gd name="connsiteY173" fmla="*/ 2472291 h 3378280"/>
              <a:gd name="connsiteX174" fmla="*/ 9081613 w 12192000"/>
              <a:gd name="connsiteY174" fmla="*/ 2488296 h 3378280"/>
              <a:gd name="connsiteX175" fmla="*/ 9091561 w 12192000"/>
              <a:gd name="connsiteY175" fmla="*/ 2494386 h 3378280"/>
              <a:gd name="connsiteX176" fmla="*/ 9140625 w 12192000"/>
              <a:gd name="connsiteY176" fmla="*/ 2486779 h 3378280"/>
              <a:gd name="connsiteX177" fmla="*/ 9271105 w 12192000"/>
              <a:gd name="connsiteY177" fmla="*/ 2511730 h 3378280"/>
              <a:gd name="connsiteX178" fmla="*/ 9295023 w 12192000"/>
              <a:gd name="connsiteY178" fmla="*/ 2512830 h 3378280"/>
              <a:gd name="connsiteX179" fmla="*/ 9321673 w 12192000"/>
              <a:gd name="connsiteY179" fmla="*/ 2524119 h 3378280"/>
              <a:gd name="connsiteX180" fmla="*/ 9378975 w 12192000"/>
              <a:gd name="connsiteY180" fmla="*/ 2543803 h 3378280"/>
              <a:gd name="connsiteX181" fmla="*/ 9414193 w 12192000"/>
              <a:gd name="connsiteY181" fmla="*/ 2562927 h 3378280"/>
              <a:gd name="connsiteX182" fmla="*/ 9426009 w 12192000"/>
              <a:gd name="connsiteY182" fmla="*/ 2558847 h 3378280"/>
              <a:gd name="connsiteX183" fmla="*/ 9450634 w 12192000"/>
              <a:gd name="connsiteY183" fmla="*/ 2560685 h 3378280"/>
              <a:gd name="connsiteX184" fmla="*/ 9549097 w 12192000"/>
              <a:gd name="connsiteY184" fmla="*/ 2585168 h 3378280"/>
              <a:gd name="connsiteX185" fmla="*/ 9567633 w 12192000"/>
              <a:gd name="connsiteY185" fmla="*/ 2587105 h 3378280"/>
              <a:gd name="connsiteX186" fmla="*/ 9586878 w 12192000"/>
              <a:gd name="connsiteY186" fmla="*/ 2596659 h 3378280"/>
              <a:gd name="connsiteX187" fmla="*/ 9589974 w 12192000"/>
              <a:gd name="connsiteY187" fmla="*/ 2598235 h 3378280"/>
              <a:gd name="connsiteX188" fmla="*/ 9590570 w 12192000"/>
              <a:gd name="connsiteY188" fmla="*/ 2598249 h 3378280"/>
              <a:gd name="connsiteX189" fmla="*/ 9591896 w 12192000"/>
              <a:gd name="connsiteY189" fmla="*/ 2599214 h 3378280"/>
              <a:gd name="connsiteX190" fmla="*/ 9604535 w 12192000"/>
              <a:gd name="connsiteY190" fmla="*/ 2605654 h 3378280"/>
              <a:gd name="connsiteX191" fmla="*/ 9610554 w 12192000"/>
              <a:gd name="connsiteY191" fmla="*/ 2606189 h 3378280"/>
              <a:gd name="connsiteX192" fmla="*/ 9690072 w 12192000"/>
              <a:gd name="connsiteY192" fmla="*/ 2638745 h 3378280"/>
              <a:gd name="connsiteX193" fmla="*/ 9726964 w 12192000"/>
              <a:gd name="connsiteY193" fmla="*/ 2653728 h 3378280"/>
              <a:gd name="connsiteX194" fmla="*/ 9738036 w 12192000"/>
              <a:gd name="connsiteY194" fmla="*/ 2654794 h 3378280"/>
              <a:gd name="connsiteX195" fmla="*/ 9774202 w 12192000"/>
              <a:gd name="connsiteY195" fmla="*/ 2671509 h 3378280"/>
              <a:gd name="connsiteX196" fmla="*/ 9793246 w 12192000"/>
              <a:gd name="connsiteY196" fmla="*/ 2675245 h 3378280"/>
              <a:gd name="connsiteX197" fmla="*/ 9890301 w 12192000"/>
              <a:gd name="connsiteY197" fmla="*/ 2700274 h 3378280"/>
              <a:gd name="connsiteX198" fmla="*/ 9915070 w 12192000"/>
              <a:gd name="connsiteY198" fmla="*/ 2699250 h 3378280"/>
              <a:gd name="connsiteX199" fmla="*/ 9976517 w 12192000"/>
              <a:gd name="connsiteY199" fmla="*/ 2732899 h 3378280"/>
              <a:gd name="connsiteX200" fmla="*/ 9990168 w 12192000"/>
              <a:gd name="connsiteY200" fmla="*/ 2737877 h 3378280"/>
              <a:gd name="connsiteX201" fmla="*/ 9995041 w 12192000"/>
              <a:gd name="connsiteY201" fmla="*/ 2741223 h 3378280"/>
              <a:gd name="connsiteX202" fmla="*/ 10012636 w 12192000"/>
              <a:gd name="connsiteY202" fmla="*/ 2729876 h 3378280"/>
              <a:gd name="connsiteX203" fmla="*/ 10044280 w 12192000"/>
              <a:gd name="connsiteY203" fmla="*/ 2726966 h 3378280"/>
              <a:gd name="connsiteX204" fmla="*/ 10057934 w 12192000"/>
              <a:gd name="connsiteY204" fmla="*/ 2735671 h 3378280"/>
              <a:gd name="connsiteX205" fmla="*/ 10148373 w 12192000"/>
              <a:gd name="connsiteY205" fmla="*/ 2778987 h 3378280"/>
              <a:gd name="connsiteX206" fmla="*/ 10176601 w 12192000"/>
              <a:gd name="connsiteY206" fmla="*/ 2791940 h 3378280"/>
              <a:gd name="connsiteX207" fmla="*/ 10235082 w 12192000"/>
              <a:gd name="connsiteY207" fmla="*/ 2816761 h 3378280"/>
              <a:gd name="connsiteX208" fmla="*/ 10421684 w 12192000"/>
              <a:gd name="connsiteY208" fmla="*/ 2833871 h 3378280"/>
              <a:gd name="connsiteX209" fmla="*/ 10507376 w 12192000"/>
              <a:gd name="connsiteY209" fmla="*/ 2822262 h 3378280"/>
              <a:gd name="connsiteX210" fmla="*/ 10738376 w 12192000"/>
              <a:gd name="connsiteY210" fmla="*/ 2833353 h 3378280"/>
              <a:gd name="connsiteX211" fmla="*/ 11043443 w 12192000"/>
              <a:gd name="connsiteY211" fmla="*/ 2803954 h 3378280"/>
              <a:gd name="connsiteX212" fmla="*/ 11115269 w 12192000"/>
              <a:gd name="connsiteY212" fmla="*/ 2823367 h 3378280"/>
              <a:gd name="connsiteX213" fmla="*/ 11147582 w 12192000"/>
              <a:gd name="connsiteY213" fmla="*/ 2822547 h 3378280"/>
              <a:gd name="connsiteX214" fmla="*/ 11201205 w 12192000"/>
              <a:gd name="connsiteY214" fmla="*/ 2818210 h 3378280"/>
              <a:gd name="connsiteX215" fmla="*/ 11391726 w 12192000"/>
              <a:gd name="connsiteY215" fmla="*/ 2826386 h 3378280"/>
              <a:gd name="connsiteX216" fmla="*/ 11507640 w 12192000"/>
              <a:gd name="connsiteY216" fmla="*/ 2824866 h 3378280"/>
              <a:gd name="connsiteX217" fmla="*/ 11718056 w 12192000"/>
              <a:gd name="connsiteY217" fmla="*/ 2821969 h 3378280"/>
              <a:gd name="connsiteX218" fmla="*/ 11937926 w 12192000"/>
              <a:gd name="connsiteY218" fmla="*/ 2817058 h 3378280"/>
              <a:gd name="connsiteX219" fmla="*/ 12035355 w 12192000"/>
              <a:gd name="connsiteY219" fmla="*/ 2813340 h 3378280"/>
              <a:gd name="connsiteX220" fmla="*/ 12179047 w 12192000"/>
              <a:gd name="connsiteY220" fmla="*/ 2788508 h 3378280"/>
              <a:gd name="connsiteX221" fmla="*/ 12192000 w 12192000"/>
              <a:gd name="connsiteY221" fmla="*/ 2788486 h 3378280"/>
              <a:gd name="connsiteX222" fmla="*/ 12192000 w 12192000"/>
              <a:gd name="connsiteY222" fmla="*/ 3378280 h 3378280"/>
              <a:gd name="connsiteX223" fmla="*/ 0 w 12192000"/>
              <a:gd name="connsiteY223" fmla="*/ 3378280 h 337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12192000" h="3378280">
                <a:moveTo>
                  <a:pt x="0" y="0"/>
                </a:moveTo>
                <a:lnTo>
                  <a:pt x="13973" y="3431"/>
                </a:lnTo>
                <a:cubicBezTo>
                  <a:pt x="48258" y="17773"/>
                  <a:pt x="68757" y="59402"/>
                  <a:pt x="86774" y="43536"/>
                </a:cubicBezTo>
                <a:cubicBezTo>
                  <a:pt x="86532" y="72023"/>
                  <a:pt x="217976" y="120568"/>
                  <a:pt x="229780" y="145557"/>
                </a:cubicBezTo>
                <a:lnTo>
                  <a:pt x="302639" y="203425"/>
                </a:lnTo>
                <a:cubicBezTo>
                  <a:pt x="312906" y="207200"/>
                  <a:pt x="342855" y="184923"/>
                  <a:pt x="348081" y="187174"/>
                </a:cubicBezTo>
                <a:lnTo>
                  <a:pt x="436950" y="184066"/>
                </a:lnTo>
                <a:lnTo>
                  <a:pt x="501693" y="233225"/>
                </a:lnTo>
                <a:lnTo>
                  <a:pt x="557201" y="312390"/>
                </a:lnTo>
                <a:cubicBezTo>
                  <a:pt x="579844" y="353675"/>
                  <a:pt x="602207" y="315301"/>
                  <a:pt x="617648" y="333897"/>
                </a:cubicBezTo>
                <a:lnTo>
                  <a:pt x="692332" y="386327"/>
                </a:lnTo>
                <a:cubicBezTo>
                  <a:pt x="715261" y="398377"/>
                  <a:pt x="770477" y="414831"/>
                  <a:pt x="802009" y="419027"/>
                </a:cubicBezTo>
                <a:cubicBezTo>
                  <a:pt x="838953" y="433876"/>
                  <a:pt x="886385" y="473956"/>
                  <a:pt x="914003" y="475419"/>
                </a:cubicBezTo>
                <a:cubicBezTo>
                  <a:pt x="923483" y="477324"/>
                  <a:pt x="931440" y="475817"/>
                  <a:pt x="938561" y="472887"/>
                </a:cubicBezTo>
                <a:lnTo>
                  <a:pt x="1035683" y="486697"/>
                </a:lnTo>
                <a:cubicBezTo>
                  <a:pt x="1035708" y="486708"/>
                  <a:pt x="1035733" y="486720"/>
                  <a:pt x="1035757" y="486731"/>
                </a:cubicBezTo>
                <a:cubicBezTo>
                  <a:pt x="1046500" y="494574"/>
                  <a:pt x="1038533" y="500311"/>
                  <a:pt x="1074336" y="494465"/>
                </a:cubicBezTo>
                <a:cubicBezTo>
                  <a:pt x="1137289" y="530436"/>
                  <a:pt x="1235340" y="545106"/>
                  <a:pt x="1285084" y="589112"/>
                </a:cubicBezTo>
                <a:cubicBezTo>
                  <a:pt x="1341251" y="608873"/>
                  <a:pt x="1367674" y="637988"/>
                  <a:pt x="1409116" y="656332"/>
                </a:cubicBezTo>
                <a:cubicBezTo>
                  <a:pt x="1471208" y="682449"/>
                  <a:pt x="1492207" y="692779"/>
                  <a:pt x="1533725" y="699179"/>
                </a:cubicBezTo>
                <a:cubicBezTo>
                  <a:pt x="1592391" y="718911"/>
                  <a:pt x="1575207" y="737633"/>
                  <a:pt x="1636242" y="741533"/>
                </a:cubicBezTo>
                <a:cubicBezTo>
                  <a:pt x="1638264" y="746130"/>
                  <a:pt x="1700806" y="766849"/>
                  <a:pt x="1704848" y="770749"/>
                </a:cubicBezTo>
                <a:lnTo>
                  <a:pt x="1718292" y="781051"/>
                </a:lnTo>
                <a:lnTo>
                  <a:pt x="1720835" y="781117"/>
                </a:lnTo>
                <a:lnTo>
                  <a:pt x="1753341" y="800301"/>
                </a:lnTo>
                <a:lnTo>
                  <a:pt x="1775454" y="815182"/>
                </a:lnTo>
                <a:lnTo>
                  <a:pt x="1781011" y="816068"/>
                </a:lnTo>
                <a:lnTo>
                  <a:pt x="1817738" y="834926"/>
                </a:lnTo>
                <a:cubicBezTo>
                  <a:pt x="1821156" y="833953"/>
                  <a:pt x="1825209" y="834074"/>
                  <a:pt x="1830702" y="836485"/>
                </a:cubicBezTo>
                <a:cubicBezTo>
                  <a:pt x="1832151" y="819591"/>
                  <a:pt x="1837883" y="832919"/>
                  <a:pt x="1853950" y="841519"/>
                </a:cubicBezTo>
                <a:cubicBezTo>
                  <a:pt x="1859780" y="817198"/>
                  <a:pt x="1899456" y="849599"/>
                  <a:pt x="1915890" y="841983"/>
                </a:cubicBezTo>
                <a:lnTo>
                  <a:pt x="1960900" y="865789"/>
                </a:lnTo>
                <a:lnTo>
                  <a:pt x="1961217" y="865662"/>
                </a:lnTo>
                <a:cubicBezTo>
                  <a:pt x="1963265" y="866017"/>
                  <a:pt x="1965977" y="867037"/>
                  <a:pt x="1969825" y="869049"/>
                </a:cubicBezTo>
                <a:lnTo>
                  <a:pt x="1975234" y="872329"/>
                </a:lnTo>
                <a:lnTo>
                  <a:pt x="1990485" y="879288"/>
                </a:lnTo>
                <a:lnTo>
                  <a:pt x="1996793" y="880361"/>
                </a:lnTo>
                <a:cubicBezTo>
                  <a:pt x="2020465" y="879540"/>
                  <a:pt x="2023446" y="845377"/>
                  <a:pt x="2055091" y="872818"/>
                </a:cubicBezTo>
                <a:cubicBezTo>
                  <a:pt x="2098055" y="882341"/>
                  <a:pt x="2125216" y="870433"/>
                  <a:pt x="2165143" y="892293"/>
                </a:cubicBezTo>
                <a:cubicBezTo>
                  <a:pt x="2205365" y="901134"/>
                  <a:pt x="2239987" y="901455"/>
                  <a:pt x="2274196" y="914768"/>
                </a:cubicBezTo>
                <a:cubicBezTo>
                  <a:pt x="2310666" y="921868"/>
                  <a:pt x="2360104" y="931320"/>
                  <a:pt x="2383986" y="934891"/>
                </a:cubicBezTo>
                <a:lnTo>
                  <a:pt x="2420278" y="933890"/>
                </a:lnTo>
                <a:lnTo>
                  <a:pt x="2426203" y="933891"/>
                </a:lnTo>
                <a:lnTo>
                  <a:pt x="2448674" y="941056"/>
                </a:lnTo>
                <a:cubicBezTo>
                  <a:pt x="2452907" y="942503"/>
                  <a:pt x="2455711" y="943098"/>
                  <a:pt x="2457640" y="943105"/>
                </a:cubicBezTo>
                <a:lnTo>
                  <a:pt x="2457852" y="942912"/>
                </a:lnTo>
                <a:lnTo>
                  <a:pt x="2466265" y="945310"/>
                </a:lnTo>
                <a:cubicBezTo>
                  <a:pt x="2480470" y="949908"/>
                  <a:pt x="2494307" y="954915"/>
                  <a:pt x="2507496" y="960111"/>
                </a:cubicBezTo>
                <a:cubicBezTo>
                  <a:pt x="2518208" y="949036"/>
                  <a:pt x="2567155" y="976345"/>
                  <a:pt x="2561127" y="949411"/>
                </a:cubicBezTo>
                <a:cubicBezTo>
                  <a:pt x="2578896" y="955660"/>
                  <a:pt x="2589900" y="968806"/>
                  <a:pt x="2583467" y="950570"/>
                </a:cubicBezTo>
                <a:cubicBezTo>
                  <a:pt x="2589300" y="952141"/>
                  <a:pt x="2592850" y="951536"/>
                  <a:pt x="2595361" y="949884"/>
                </a:cubicBezTo>
                <a:lnTo>
                  <a:pt x="2596075" y="949000"/>
                </a:lnTo>
                <a:lnTo>
                  <a:pt x="2666638" y="975095"/>
                </a:lnTo>
                <a:lnTo>
                  <a:pt x="2703393" y="989635"/>
                </a:lnTo>
                <a:lnTo>
                  <a:pt x="2705616" y="989244"/>
                </a:lnTo>
                <a:lnTo>
                  <a:pt x="2721898" y="997777"/>
                </a:lnTo>
                <a:cubicBezTo>
                  <a:pt x="2727157" y="1001198"/>
                  <a:pt x="2731840" y="1005088"/>
                  <a:pt x="2735669" y="1009612"/>
                </a:cubicBezTo>
                <a:cubicBezTo>
                  <a:pt x="2790086" y="1002732"/>
                  <a:pt x="2797958" y="1020231"/>
                  <a:pt x="2857526" y="1030627"/>
                </a:cubicBezTo>
                <a:cubicBezTo>
                  <a:pt x="2897602" y="1063034"/>
                  <a:pt x="2965720" y="1083366"/>
                  <a:pt x="3021918" y="1088093"/>
                </a:cubicBezTo>
                <a:cubicBezTo>
                  <a:pt x="3054425" y="1110664"/>
                  <a:pt x="3109014" y="1101433"/>
                  <a:pt x="3155458" y="1121618"/>
                </a:cubicBezTo>
                <a:cubicBezTo>
                  <a:pt x="3217017" y="1136576"/>
                  <a:pt x="3270135" y="1143600"/>
                  <a:pt x="3328229" y="1155903"/>
                </a:cubicBezTo>
                <a:cubicBezTo>
                  <a:pt x="3365862" y="1138978"/>
                  <a:pt x="3408797" y="1179981"/>
                  <a:pt x="3448440" y="1184343"/>
                </a:cubicBezTo>
                <a:cubicBezTo>
                  <a:pt x="3438226" y="1205566"/>
                  <a:pt x="3496361" y="1182183"/>
                  <a:pt x="3499287" y="1209472"/>
                </a:cubicBezTo>
                <a:cubicBezTo>
                  <a:pt x="3506411" y="1209402"/>
                  <a:pt x="3513215" y="1208473"/>
                  <a:pt x="3520027" y="1207338"/>
                </a:cubicBezTo>
                <a:lnTo>
                  <a:pt x="3523594" y="1206755"/>
                </a:lnTo>
                <a:lnTo>
                  <a:pt x="3538013" y="1209066"/>
                </a:lnTo>
                <a:lnTo>
                  <a:pt x="3541918" y="1203922"/>
                </a:lnTo>
                <a:cubicBezTo>
                  <a:pt x="3550592" y="1203930"/>
                  <a:pt x="3560995" y="1202529"/>
                  <a:pt x="3590082" y="1209115"/>
                </a:cubicBezTo>
                <a:cubicBezTo>
                  <a:pt x="3622244" y="1230604"/>
                  <a:pt x="3676827" y="1215544"/>
                  <a:pt x="3716445" y="1243431"/>
                </a:cubicBezTo>
                <a:cubicBezTo>
                  <a:pt x="3731486" y="1251699"/>
                  <a:pt x="3780926" y="1265146"/>
                  <a:pt x="3792028" y="1260288"/>
                </a:cubicBezTo>
                <a:cubicBezTo>
                  <a:pt x="3802696" y="1261567"/>
                  <a:pt x="3814066" y="1267606"/>
                  <a:pt x="3820707" y="1260924"/>
                </a:cubicBezTo>
                <a:cubicBezTo>
                  <a:pt x="3830836" y="1253486"/>
                  <a:pt x="3863215" y="1278527"/>
                  <a:pt x="3860784" y="1265692"/>
                </a:cubicBezTo>
                <a:lnTo>
                  <a:pt x="3997310" y="1281176"/>
                </a:lnTo>
                <a:lnTo>
                  <a:pt x="4040665" y="1291934"/>
                </a:lnTo>
                <a:lnTo>
                  <a:pt x="4046831" y="1293910"/>
                </a:lnTo>
                <a:lnTo>
                  <a:pt x="4095847" y="1316851"/>
                </a:lnTo>
                <a:cubicBezTo>
                  <a:pt x="4097518" y="1315619"/>
                  <a:pt x="4099569" y="1314612"/>
                  <a:pt x="4101945" y="1313869"/>
                </a:cubicBezTo>
                <a:lnTo>
                  <a:pt x="4119420" y="1313965"/>
                </a:lnTo>
                <a:lnTo>
                  <a:pt x="4131728" y="1322978"/>
                </a:lnTo>
                <a:lnTo>
                  <a:pt x="4193827" y="1350222"/>
                </a:lnTo>
                <a:lnTo>
                  <a:pt x="4286157" y="1385101"/>
                </a:lnTo>
                <a:lnTo>
                  <a:pt x="4298907" y="1394396"/>
                </a:lnTo>
                <a:lnTo>
                  <a:pt x="4323224" y="1403133"/>
                </a:lnTo>
                <a:lnTo>
                  <a:pt x="4404439" y="1417252"/>
                </a:lnTo>
                <a:cubicBezTo>
                  <a:pt x="4411321" y="1415560"/>
                  <a:pt x="4417679" y="1413105"/>
                  <a:pt x="4423989" y="1410448"/>
                </a:cubicBezTo>
                <a:lnTo>
                  <a:pt x="4427300" y="1409068"/>
                </a:lnTo>
                <a:lnTo>
                  <a:pt x="4441847" y="1408029"/>
                </a:lnTo>
                <a:lnTo>
                  <a:pt x="4444331" y="1402133"/>
                </a:lnTo>
                <a:cubicBezTo>
                  <a:pt x="4452739" y="1400163"/>
                  <a:pt x="4462460" y="1396428"/>
                  <a:pt x="4492293" y="1396205"/>
                </a:cubicBezTo>
                <a:cubicBezTo>
                  <a:pt x="4528861" y="1409788"/>
                  <a:pt x="4577933" y="1382688"/>
                  <a:pt x="4623335" y="1400793"/>
                </a:cubicBezTo>
                <a:cubicBezTo>
                  <a:pt x="4639986" y="1405413"/>
                  <a:pt x="4691262" y="1407228"/>
                  <a:pt x="4700790" y="1399970"/>
                </a:cubicBezTo>
                <a:cubicBezTo>
                  <a:pt x="4711447" y="1398782"/>
                  <a:pt x="4723982" y="1402066"/>
                  <a:pt x="4728732" y="1394050"/>
                </a:cubicBezTo>
                <a:cubicBezTo>
                  <a:pt x="4736666" y="1384502"/>
                  <a:pt x="4774338" y="1401491"/>
                  <a:pt x="4768749" y="1389553"/>
                </a:cubicBezTo>
                <a:cubicBezTo>
                  <a:pt x="4795495" y="1401233"/>
                  <a:pt x="4816075" y="1381410"/>
                  <a:pt x="4838227" y="1377273"/>
                </a:cubicBezTo>
                <a:lnTo>
                  <a:pt x="4904889" y="1373499"/>
                </a:lnTo>
                <a:lnTo>
                  <a:pt x="4949597" y="1374085"/>
                </a:lnTo>
                <a:lnTo>
                  <a:pt x="4956064" y="1374603"/>
                </a:lnTo>
                <a:lnTo>
                  <a:pt x="5009322" y="1385751"/>
                </a:lnTo>
                <a:cubicBezTo>
                  <a:pt x="5010629" y="1384171"/>
                  <a:pt x="5012363" y="1382724"/>
                  <a:pt x="5014476" y="1381460"/>
                </a:cubicBezTo>
                <a:lnTo>
                  <a:pt x="5031428" y="1377570"/>
                </a:lnTo>
                <a:lnTo>
                  <a:pt x="5045619" y="1383532"/>
                </a:lnTo>
                <a:lnTo>
                  <a:pt x="5112635" y="1395891"/>
                </a:lnTo>
                <a:lnTo>
                  <a:pt x="5210851" y="1408784"/>
                </a:lnTo>
                <a:lnTo>
                  <a:pt x="5225543" y="1414923"/>
                </a:lnTo>
                <a:cubicBezTo>
                  <a:pt x="5259311" y="1422389"/>
                  <a:pt x="5300520" y="1417803"/>
                  <a:pt x="5321696" y="1432414"/>
                </a:cubicBezTo>
                <a:lnTo>
                  <a:pt x="5372327" y="1436597"/>
                </a:lnTo>
                <a:lnTo>
                  <a:pt x="5378149" y="1431785"/>
                </a:lnTo>
                <a:lnTo>
                  <a:pt x="5393069" y="1433737"/>
                </a:lnTo>
                <a:lnTo>
                  <a:pt x="5527621" y="1458786"/>
                </a:lnTo>
                <a:cubicBezTo>
                  <a:pt x="5595913" y="1482782"/>
                  <a:pt x="5624062" y="1464011"/>
                  <a:pt x="5680585" y="1498233"/>
                </a:cubicBezTo>
                <a:cubicBezTo>
                  <a:pt x="5671953" y="1485766"/>
                  <a:pt x="5763880" y="1493019"/>
                  <a:pt x="5783795" y="1499932"/>
                </a:cubicBezTo>
                <a:cubicBezTo>
                  <a:pt x="5806935" y="1511749"/>
                  <a:pt x="5950173" y="1559636"/>
                  <a:pt x="6016525" y="1577292"/>
                </a:cubicBezTo>
                <a:cubicBezTo>
                  <a:pt x="6077908" y="1586145"/>
                  <a:pt x="6125458" y="1613138"/>
                  <a:pt x="6186598" y="1606065"/>
                </a:cubicBezTo>
                <a:cubicBezTo>
                  <a:pt x="6189351" y="1610205"/>
                  <a:pt x="6193226" y="1613745"/>
                  <a:pt x="6197872" y="1616845"/>
                </a:cubicBezTo>
                <a:lnTo>
                  <a:pt x="6212885" y="1624535"/>
                </a:lnTo>
                <a:lnTo>
                  <a:pt x="6319240" y="1660375"/>
                </a:lnTo>
                <a:lnTo>
                  <a:pt x="6333397" y="1658763"/>
                </a:lnTo>
                <a:cubicBezTo>
                  <a:pt x="6332062" y="1641958"/>
                  <a:pt x="6339931" y="1653989"/>
                  <a:pt x="6357266" y="1659543"/>
                </a:cubicBezTo>
                <a:cubicBezTo>
                  <a:pt x="6359058" y="1634684"/>
                  <a:pt x="6403697" y="1659337"/>
                  <a:pt x="6418740" y="1648944"/>
                </a:cubicBezTo>
                <a:cubicBezTo>
                  <a:pt x="6431434" y="1653585"/>
                  <a:pt x="6444892" y="1658041"/>
                  <a:pt x="6458877" y="1662117"/>
                </a:cubicBezTo>
                <a:lnTo>
                  <a:pt x="6467254" y="1664227"/>
                </a:lnTo>
                <a:lnTo>
                  <a:pt x="6467545" y="1664046"/>
                </a:lnTo>
                <a:cubicBezTo>
                  <a:pt x="6469635" y="1664026"/>
                  <a:pt x="6472488" y="1664540"/>
                  <a:pt x="6476635" y="1665826"/>
                </a:cubicBezTo>
                <a:lnTo>
                  <a:pt x="6482535" y="1668074"/>
                </a:lnTo>
                <a:lnTo>
                  <a:pt x="6498791" y="1672167"/>
                </a:lnTo>
                <a:lnTo>
                  <a:pt x="6505220" y="1672092"/>
                </a:lnTo>
                <a:lnTo>
                  <a:pt x="6508969" y="1669922"/>
                </a:lnTo>
                <a:lnTo>
                  <a:pt x="6544886" y="1670695"/>
                </a:lnTo>
                <a:cubicBezTo>
                  <a:pt x="6566195" y="1684748"/>
                  <a:pt x="6578985" y="1674687"/>
                  <a:pt x="6617859" y="1679453"/>
                </a:cubicBezTo>
                <a:cubicBezTo>
                  <a:pt x="6628154" y="1690316"/>
                  <a:pt x="6642041" y="1690691"/>
                  <a:pt x="6657726" y="1687906"/>
                </a:cubicBezTo>
                <a:cubicBezTo>
                  <a:pt x="6690709" y="1699790"/>
                  <a:pt x="6728158" y="1699639"/>
                  <a:pt x="6769041" y="1707304"/>
                </a:cubicBezTo>
                <a:cubicBezTo>
                  <a:pt x="6805580" y="1727028"/>
                  <a:pt x="6838723" y="1715650"/>
                  <a:pt x="6882368" y="1723914"/>
                </a:cubicBezTo>
                <a:lnTo>
                  <a:pt x="6968822" y="1723334"/>
                </a:lnTo>
                <a:lnTo>
                  <a:pt x="6973672" y="1726298"/>
                </a:lnTo>
                <a:cubicBezTo>
                  <a:pt x="6977223" y="1728111"/>
                  <a:pt x="6979851" y="1729020"/>
                  <a:pt x="6981961" y="1729324"/>
                </a:cubicBezTo>
                <a:lnTo>
                  <a:pt x="6982342" y="1729201"/>
                </a:lnTo>
                <a:lnTo>
                  <a:pt x="6989757" y="1732420"/>
                </a:lnTo>
                <a:cubicBezTo>
                  <a:pt x="7001869" y="1738303"/>
                  <a:pt x="7013262" y="1744453"/>
                  <a:pt x="7023794" y="1750660"/>
                </a:cubicBezTo>
                <a:cubicBezTo>
                  <a:pt x="7043973" y="1743394"/>
                  <a:pt x="7076983" y="1772878"/>
                  <a:pt x="7090828" y="1750287"/>
                </a:cubicBezTo>
                <a:cubicBezTo>
                  <a:pt x="7105590" y="1758041"/>
                  <a:pt x="7107688" y="1770308"/>
                  <a:pt x="7114479" y="1754649"/>
                </a:cubicBezTo>
                <a:cubicBezTo>
                  <a:pt x="7126350" y="1758420"/>
                  <a:pt x="7153167" y="1769741"/>
                  <a:pt x="7162053" y="1772908"/>
                </a:cubicBezTo>
                <a:lnTo>
                  <a:pt x="7167808" y="1773656"/>
                </a:lnTo>
                <a:lnTo>
                  <a:pt x="7187185" y="1787148"/>
                </a:lnTo>
                <a:lnTo>
                  <a:pt x="7216505" y="1804489"/>
                </a:lnTo>
                <a:lnTo>
                  <a:pt x="7219246" y="1804514"/>
                </a:lnTo>
                <a:lnTo>
                  <a:pt x="7230639" y="1813879"/>
                </a:lnTo>
                <a:cubicBezTo>
                  <a:pt x="7233815" y="1817438"/>
                  <a:pt x="7236006" y="1821285"/>
                  <a:pt x="7236776" y="1825514"/>
                </a:cubicBezTo>
                <a:cubicBezTo>
                  <a:pt x="7301762" y="1828337"/>
                  <a:pt x="7336564" y="1860417"/>
                  <a:pt x="7394082" y="1877925"/>
                </a:cubicBezTo>
                <a:cubicBezTo>
                  <a:pt x="7452342" y="1904287"/>
                  <a:pt x="7466551" y="1917411"/>
                  <a:pt x="7505820" y="1933859"/>
                </a:cubicBezTo>
                <a:cubicBezTo>
                  <a:pt x="7522528" y="1943253"/>
                  <a:pt x="7574803" y="2016599"/>
                  <a:pt x="7572147" y="2003817"/>
                </a:cubicBezTo>
                <a:cubicBezTo>
                  <a:pt x="7612486" y="2043915"/>
                  <a:pt x="7771831" y="2029022"/>
                  <a:pt x="7828975" y="2061508"/>
                </a:cubicBezTo>
                <a:lnTo>
                  <a:pt x="7886804" y="2075509"/>
                </a:lnTo>
                <a:cubicBezTo>
                  <a:pt x="7859463" y="2091010"/>
                  <a:pt x="7941076" y="2081130"/>
                  <a:pt x="7923558" y="2103529"/>
                </a:cubicBezTo>
                <a:lnTo>
                  <a:pt x="7947954" y="2104996"/>
                </a:lnTo>
                <a:lnTo>
                  <a:pt x="7952318" y="2105077"/>
                </a:lnTo>
                <a:lnTo>
                  <a:pt x="7966398" y="2109147"/>
                </a:lnTo>
                <a:lnTo>
                  <a:pt x="7974591" y="2105612"/>
                </a:lnTo>
                <a:lnTo>
                  <a:pt x="7998806" y="2108382"/>
                </a:lnTo>
                <a:cubicBezTo>
                  <a:pt x="8007224" y="2110145"/>
                  <a:pt x="8015519" y="2112885"/>
                  <a:pt x="8023544" y="2117183"/>
                </a:cubicBezTo>
                <a:cubicBezTo>
                  <a:pt x="8042536" y="2139405"/>
                  <a:pt x="8113922" y="2135674"/>
                  <a:pt x="8136247" y="2164190"/>
                </a:cubicBezTo>
                <a:cubicBezTo>
                  <a:pt x="8146485" y="2173150"/>
                  <a:pt x="8190564" y="2191557"/>
                  <a:pt x="8206445" y="2189356"/>
                </a:cubicBezTo>
                <a:cubicBezTo>
                  <a:pt x="8217189" y="2192022"/>
                  <a:pt x="8225092" y="2198625"/>
                  <a:pt x="8237464" y="2194272"/>
                </a:cubicBezTo>
                <a:cubicBezTo>
                  <a:pt x="8254235" y="2189840"/>
                  <a:pt x="8270768" y="2214957"/>
                  <a:pt x="8277853" y="2204259"/>
                </a:cubicBezTo>
                <a:cubicBezTo>
                  <a:pt x="8289971" y="2221808"/>
                  <a:pt x="8328475" y="2213978"/>
                  <a:pt x="8352501" y="2218290"/>
                </a:cubicBezTo>
                <a:cubicBezTo>
                  <a:pt x="8359916" y="2233716"/>
                  <a:pt x="8403014" y="2227555"/>
                  <a:pt x="8446938" y="2243393"/>
                </a:cubicBezTo>
                <a:cubicBezTo>
                  <a:pt x="8454511" y="2260801"/>
                  <a:pt x="8476684" y="2253935"/>
                  <a:pt x="8497138" y="2281506"/>
                </a:cubicBezTo>
                <a:cubicBezTo>
                  <a:pt x="8499906" y="2280770"/>
                  <a:pt x="8502925" y="2280276"/>
                  <a:pt x="8506096" y="2280042"/>
                </a:cubicBezTo>
                <a:cubicBezTo>
                  <a:pt x="8524529" y="2278674"/>
                  <a:pt x="8544098" y="2286123"/>
                  <a:pt x="8549806" y="2296675"/>
                </a:cubicBezTo>
                <a:cubicBezTo>
                  <a:pt x="8586026" y="2337107"/>
                  <a:pt x="8636988" y="2356250"/>
                  <a:pt x="8680256" y="2378758"/>
                </a:cubicBezTo>
                <a:cubicBezTo>
                  <a:pt x="8731302" y="2402123"/>
                  <a:pt x="8717522" y="2366494"/>
                  <a:pt x="8766301" y="2410605"/>
                </a:cubicBezTo>
                <a:cubicBezTo>
                  <a:pt x="8780965" y="2405907"/>
                  <a:pt x="8789790" y="2408871"/>
                  <a:pt x="8800492" y="2418067"/>
                </a:cubicBezTo>
                <a:cubicBezTo>
                  <a:pt x="8825856" y="2428860"/>
                  <a:pt x="8842594" y="2409144"/>
                  <a:pt x="8857555" y="2430810"/>
                </a:cubicBezTo>
                <a:cubicBezTo>
                  <a:pt x="8882799" y="2437942"/>
                  <a:pt x="8927730" y="2453942"/>
                  <a:pt x="8951967" y="2460856"/>
                </a:cubicBezTo>
                <a:cubicBezTo>
                  <a:pt x="8978331" y="2469875"/>
                  <a:pt x="8959838" y="2488515"/>
                  <a:pt x="9002970" y="2472291"/>
                </a:cubicBezTo>
                <a:cubicBezTo>
                  <a:pt x="9023997" y="2488383"/>
                  <a:pt x="9039735" y="2479669"/>
                  <a:pt x="9081613" y="2488296"/>
                </a:cubicBezTo>
                <a:lnTo>
                  <a:pt x="9091561" y="2494386"/>
                </a:lnTo>
                <a:lnTo>
                  <a:pt x="9140625" y="2486779"/>
                </a:lnTo>
                <a:cubicBezTo>
                  <a:pt x="9207053" y="2531245"/>
                  <a:pt x="9151264" y="2467994"/>
                  <a:pt x="9271105" y="2511730"/>
                </a:cubicBezTo>
                <a:cubicBezTo>
                  <a:pt x="9275764" y="2517275"/>
                  <a:pt x="9293352" y="2518083"/>
                  <a:pt x="9295023" y="2512830"/>
                </a:cubicBezTo>
                <a:cubicBezTo>
                  <a:pt x="9301933" y="2516606"/>
                  <a:pt x="9314623" y="2531276"/>
                  <a:pt x="9321673" y="2524119"/>
                </a:cubicBezTo>
                <a:cubicBezTo>
                  <a:pt x="9341881" y="2529408"/>
                  <a:pt x="9361130" y="2536033"/>
                  <a:pt x="9378975" y="2543803"/>
                </a:cubicBezTo>
                <a:lnTo>
                  <a:pt x="9414193" y="2562927"/>
                </a:lnTo>
                <a:lnTo>
                  <a:pt x="9426009" y="2558847"/>
                </a:lnTo>
                <a:cubicBezTo>
                  <a:pt x="9433598" y="2557225"/>
                  <a:pt x="9441714" y="2557145"/>
                  <a:pt x="9450634" y="2560685"/>
                </a:cubicBezTo>
                <a:cubicBezTo>
                  <a:pt x="9496298" y="2596479"/>
                  <a:pt x="9461586" y="2547391"/>
                  <a:pt x="9549097" y="2585168"/>
                </a:cubicBezTo>
                <a:cubicBezTo>
                  <a:pt x="9551956" y="2589460"/>
                  <a:pt x="9565592" y="2590888"/>
                  <a:pt x="9567633" y="2587105"/>
                </a:cubicBezTo>
                <a:cubicBezTo>
                  <a:pt x="9572507" y="2590206"/>
                  <a:pt x="9580361" y="2601581"/>
                  <a:pt x="9586878" y="2596659"/>
                </a:cubicBezTo>
                <a:lnTo>
                  <a:pt x="9589974" y="2598235"/>
                </a:lnTo>
                <a:lnTo>
                  <a:pt x="9590570" y="2598249"/>
                </a:lnTo>
                <a:lnTo>
                  <a:pt x="9591896" y="2599214"/>
                </a:lnTo>
                <a:lnTo>
                  <a:pt x="9604535" y="2605654"/>
                </a:lnTo>
                <a:lnTo>
                  <a:pt x="9610554" y="2606189"/>
                </a:lnTo>
                <a:cubicBezTo>
                  <a:pt x="9641361" y="2613359"/>
                  <a:pt x="9668752" y="2624572"/>
                  <a:pt x="9690072" y="2638745"/>
                </a:cubicBezTo>
                <a:cubicBezTo>
                  <a:pt x="9723195" y="2641319"/>
                  <a:pt x="9726446" y="2647335"/>
                  <a:pt x="9726964" y="2653728"/>
                </a:cubicBezTo>
                <a:cubicBezTo>
                  <a:pt x="9734958" y="2656403"/>
                  <a:pt x="9731670" y="2653170"/>
                  <a:pt x="9738036" y="2654794"/>
                </a:cubicBezTo>
                <a:cubicBezTo>
                  <a:pt x="9745908" y="2657757"/>
                  <a:pt x="9765000" y="2668100"/>
                  <a:pt x="9774202" y="2671509"/>
                </a:cubicBezTo>
                <a:lnTo>
                  <a:pt x="9793246" y="2675245"/>
                </a:lnTo>
                <a:cubicBezTo>
                  <a:pt x="9812596" y="2680039"/>
                  <a:pt x="9869995" y="2696274"/>
                  <a:pt x="9890301" y="2700274"/>
                </a:cubicBezTo>
                <a:cubicBezTo>
                  <a:pt x="9900631" y="2696314"/>
                  <a:pt x="9908572" y="2696560"/>
                  <a:pt x="9915070" y="2699250"/>
                </a:cubicBezTo>
                <a:lnTo>
                  <a:pt x="9976517" y="2732899"/>
                </a:lnTo>
                <a:cubicBezTo>
                  <a:pt x="9981869" y="2727000"/>
                  <a:pt x="9984699" y="2731165"/>
                  <a:pt x="9990168" y="2737877"/>
                </a:cubicBezTo>
                <a:lnTo>
                  <a:pt x="9995041" y="2741223"/>
                </a:lnTo>
                <a:lnTo>
                  <a:pt x="10012636" y="2729876"/>
                </a:lnTo>
                <a:lnTo>
                  <a:pt x="10044280" y="2726966"/>
                </a:lnTo>
                <a:lnTo>
                  <a:pt x="10057934" y="2735671"/>
                </a:lnTo>
                <a:cubicBezTo>
                  <a:pt x="10075281" y="2744341"/>
                  <a:pt x="10128594" y="2769607"/>
                  <a:pt x="10148373" y="2778987"/>
                </a:cubicBezTo>
                <a:lnTo>
                  <a:pt x="10176601" y="2791940"/>
                </a:lnTo>
                <a:cubicBezTo>
                  <a:pt x="10185319" y="2817937"/>
                  <a:pt x="10238746" y="2788423"/>
                  <a:pt x="10235082" y="2816761"/>
                </a:cubicBezTo>
                <a:cubicBezTo>
                  <a:pt x="10261478" y="2797979"/>
                  <a:pt x="10382486" y="2835579"/>
                  <a:pt x="10421684" y="2833871"/>
                </a:cubicBezTo>
                <a:cubicBezTo>
                  <a:pt x="10427369" y="2846480"/>
                  <a:pt x="10490893" y="2829473"/>
                  <a:pt x="10507376" y="2822262"/>
                </a:cubicBezTo>
                <a:cubicBezTo>
                  <a:pt x="10633551" y="2812985"/>
                  <a:pt x="10703974" y="2842678"/>
                  <a:pt x="10738376" y="2833353"/>
                </a:cubicBezTo>
                <a:cubicBezTo>
                  <a:pt x="10827719" y="2830304"/>
                  <a:pt x="10976757" y="2802522"/>
                  <a:pt x="11043443" y="2803954"/>
                </a:cubicBezTo>
                <a:cubicBezTo>
                  <a:pt x="11049567" y="2823106"/>
                  <a:pt x="11121061" y="2794142"/>
                  <a:pt x="11115269" y="2823367"/>
                </a:cubicBezTo>
                <a:cubicBezTo>
                  <a:pt x="11122168" y="2835110"/>
                  <a:pt x="11139334" y="2833959"/>
                  <a:pt x="11147582" y="2822547"/>
                </a:cubicBezTo>
                <a:cubicBezTo>
                  <a:pt x="11168093" y="2823815"/>
                  <a:pt x="11180424" y="2837446"/>
                  <a:pt x="11201205" y="2818210"/>
                </a:cubicBezTo>
                <a:cubicBezTo>
                  <a:pt x="11229430" y="2819282"/>
                  <a:pt x="11368539" y="2855696"/>
                  <a:pt x="11391726" y="2826386"/>
                </a:cubicBezTo>
                <a:cubicBezTo>
                  <a:pt x="11480791" y="2839198"/>
                  <a:pt x="11451058" y="2820936"/>
                  <a:pt x="11507640" y="2824866"/>
                </a:cubicBezTo>
                <a:cubicBezTo>
                  <a:pt x="11607733" y="2861658"/>
                  <a:pt x="11671908" y="2815146"/>
                  <a:pt x="11718056" y="2821969"/>
                </a:cubicBezTo>
                <a:cubicBezTo>
                  <a:pt x="11816707" y="2792061"/>
                  <a:pt x="11860087" y="2819031"/>
                  <a:pt x="11937926" y="2817058"/>
                </a:cubicBezTo>
                <a:cubicBezTo>
                  <a:pt x="11973607" y="2824139"/>
                  <a:pt x="11989529" y="2794506"/>
                  <a:pt x="12035355" y="2813340"/>
                </a:cubicBezTo>
                <a:cubicBezTo>
                  <a:pt x="12062147" y="2782988"/>
                  <a:pt x="12154841" y="2795794"/>
                  <a:pt x="12179047" y="2788508"/>
                </a:cubicBezTo>
                <a:lnTo>
                  <a:pt x="12192000" y="2788486"/>
                </a:lnTo>
                <a:lnTo>
                  <a:pt x="12192000" y="3378280"/>
                </a:lnTo>
                <a:lnTo>
                  <a:pt x="0" y="33782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572DA-0EE6-E8BE-6456-E51143EC5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114" y="2039254"/>
            <a:ext cx="7387772" cy="22061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You!!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FD2FD1-B3A5-4E1D-BCC8-7684A5440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90051" y="0"/>
            <a:ext cx="7301949" cy="91834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551625 w 9517857"/>
              <a:gd name="connsiteY93" fmla="*/ 16151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4981173 w 9517857"/>
              <a:gd name="connsiteY68" fmla="*/ 247091 h 918344"/>
              <a:gd name="connsiteX69" fmla="*/ 5060397 w 9517857"/>
              <a:gd name="connsiteY69" fmla="*/ 263676 h 918344"/>
              <a:gd name="connsiteX70" fmla="*/ 5252996 w 9517857"/>
              <a:gd name="connsiteY70" fmla="*/ 270643 h 918344"/>
              <a:gd name="connsiteX71" fmla="*/ 5358056 w 9517857"/>
              <a:gd name="connsiteY71" fmla="*/ 247236 h 918344"/>
              <a:gd name="connsiteX72" fmla="*/ 5426496 w 9517857"/>
              <a:gd name="connsiteY72" fmla="*/ 235130 h 918344"/>
              <a:gd name="connsiteX73" fmla="*/ 5497161 w 9517857"/>
              <a:gd name="connsiteY73" fmla="*/ 228796 h 918344"/>
              <a:gd name="connsiteX74" fmla="*/ 5826043 w 9517857"/>
              <a:gd name="connsiteY74" fmla="*/ 148061 h 918344"/>
              <a:gd name="connsiteX75" fmla="*/ 6013415 w 9517857"/>
              <a:gd name="connsiteY75" fmla="*/ 137304 h 918344"/>
              <a:gd name="connsiteX76" fmla="*/ 6080994 w 9517857"/>
              <a:gd name="connsiteY76" fmla="*/ 142926 h 918344"/>
              <a:gd name="connsiteX77" fmla="*/ 6194152 w 9517857"/>
              <a:gd name="connsiteY77" fmla="*/ 151760 h 918344"/>
              <a:gd name="connsiteX78" fmla="*/ 6281379 w 9517857"/>
              <a:gd name="connsiteY78" fmla="*/ 181614 h 918344"/>
              <a:gd name="connsiteX79" fmla="*/ 6374947 w 9517857"/>
              <a:gd name="connsiteY79" fmla="*/ 179787 h 918344"/>
              <a:gd name="connsiteX80" fmla="*/ 6448518 w 9517857"/>
              <a:gd name="connsiteY80" fmla="*/ 164366 h 918344"/>
              <a:gd name="connsiteX81" fmla="*/ 6544700 w 9517857"/>
              <a:gd name="connsiteY81" fmla="*/ 167149 h 918344"/>
              <a:gd name="connsiteX82" fmla="*/ 6648353 w 9517857"/>
              <a:gd name="connsiteY82" fmla="*/ 172238 h 918344"/>
              <a:gd name="connsiteX83" fmla="*/ 6736227 w 9517857"/>
              <a:gd name="connsiteY83" fmla="*/ 173204 h 918344"/>
              <a:gd name="connsiteX84" fmla="*/ 6977218 w 9517857"/>
              <a:gd name="connsiteY84" fmla="*/ 184277 h 918344"/>
              <a:gd name="connsiteX85" fmla="*/ 7065221 w 9517857"/>
              <a:gd name="connsiteY85" fmla="*/ 227519 h 918344"/>
              <a:gd name="connsiteX86" fmla="*/ 7565449 w 9517857"/>
              <a:gd name="connsiteY86" fmla="*/ 258938 h 918344"/>
              <a:gd name="connsiteX87" fmla="*/ 7599285 w 9517857"/>
              <a:gd name="connsiteY87" fmla="*/ 266009 h 918344"/>
              <a:gd name="connsiteX88" fmla="*/ 7644411 w 9517857"/>
              <a:gd name="connsiteY88" fmla="*/ 258974 h 918344"/>
              <a:gd name="connsiteX89" fmla="*/ 7825110 w 9517857"/>
              <a:gd name="connsiteY89" fmla="*/ 229097 h 918344"/>
              <a:gd name="connsiteX90" fmla="*/ 7965804 w 9517857"/>
              <a:gd name="connsiteY90" fmla="*/ 190533 h 918344"/>
              <a:gd name="connsiteX91" fmla="*/ 8147401 w 9517857"/>
              <a:gd name="connsiteY91" fmla="*/ 205605 h 918344"/>
              <a:gd name="connsiteX92" fmla="*/ 8256033 w 9517857"/>
              <a:gd name="connsiteY92" fmla="*/ 193701 h 918344"/>
              <a:gd name="connsiteX93" fmla="*/ 8551625 w 9517857"/>
              <a:gd name="connsiteY93" fmla="*/ 161505 h 918344"/>
              <a:gd name="connsiteX94" fmla="*/ 8715976 w 9517857"/>
              <a:gd name="connsiteY94" fmla="*/ 178362 h 918344"/>
              <a:gd name="connsiteX95" fmla="*/ 8778827 w 9517857"/>
              <a:gd name="connsiteY95" fmla="*/ 172924 h 918344"/>
              <a:gd name="connsiteX96" fmla="*/ 8840778 w 9517857"/>
              <a:gd name="connsiteY96" fmla="*/ 143137 h 918344"/>
              <a:gd name="connsiteX97" fmla="*/ 9010380 w 9517857"/>
              <a:gd name="connsiteY97" fmla="*/ 91879 h 918344"/>
              <a:gd name="connsiteX98" fmla="*/ 9110856 w 9517857"/>
              <a:gd name="connsiteY98" fmla="*/ 70985 h 918344"/>
              <a:gd name="connsiteX99" fmla="*/ 9268817 w 9517857"/>
              <a:gd name="connsiteY99" fmla="*/ 53070 h 918344"/>
              <a:gd name="connsiteX100" fmla="*/ 9316667 w 9517857"/>
              <a:gd name="connsiteY100" fmla="*/ 45035 h 918344"/>
              <a:gd name="connsiteX101" fmla="*/ 9428209 w 9517857"/>
              <a:gd name="connsiteY101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5060397 w 9517857"/>
              <a:gd name="connsiteY68" fmla="*/ 263676 h 918344"/>
              <a:gd name="connsiteX69" fmla="*/ 5252996 w 9517857"/>
              <a:gd name="connsiteY69" fmla="*/ 270643 h 918344"/>
              <a:gd name="connsiteX70" fmla="*/ 5358056 w 9517857"/>
              <a:gd name="connsiteY70" fmla="*/ 247236 h 918344"/>
              <a:gd name="connsiteX71" fmla="*/ 5426496 w 9517857"/>
              <a:gd name="connsiteY71" fmla="*/ 235130 h 918344"/>
              <a:gd name="connsiteX72" fmla="*/ 5497161 w 9517857"/>
              <a:gd name="connsiteY72" fmla="*/ 228796 h 918344"/>
              <a:gd name="connsiteX73" fmla="*/ 5826043 w 9517857"/>
              <a:gd name="connsiteY73" fmla="*/ 148061 h 918344"/>
              <a:gd name="connsiteX74" fmla="*/ 6013415 w 9517857"/>
              <a:gd name="connsiteY74" fmla="*/ 137304 h 918344"/>
              <a:gd name="connsiteX75" fmla="*/ 6080994 w 9517857"/>
              <a:gd name="connsiteY75" fmla="*/ 142926 h 918344"/>
              <a:gd name="connsiteX76" fmla="*/ 6194152 w 9517857"/>
              <a:gd name="connsiteY76" fmla="*/ 151760 h 918344"/>
              <a:gd name="connsiteX77" fmla="*/ 6281379 w 9517857"/>
              <a:gd name="connsiteY77" fmla="*/ 181614 h 918344"/>
              <a:gd name="connsiteX78" fmla="*/ 6374947 w 9517857"/>
              <a:gd name="connsiteY78" fmla="*/ 179787 h 918344"/>
              <a:gd name="connsiteX79" fmla="*/ 6448518 w 9517857"/>
              <a:gd name="connsiteY79" fmla="*/ 164366 h 918344"/>
              <a:gd name="connsiteX80" fmla="*/ 6544700 w 9517857"/>
              <a:gd name="connsiteY80" fmla="*/ 167149 h 918344"/>
              <a:gd name="connsiteX81" fmla="*/ 6648353 w 9517857"/>
              <a:gd name="connsiteY81" fmla="*/ 172238 h 918344"/>
              <a:gd name="connsiteX82" fmla="*/ 6736227 w 9517857"/>
              <a:gd name="connsiteY82" fmla="*/ 173204 h 918344"/>
              <a:gd name="connsiteX83" fmla="*/ 6977218 w 9517857"/>
              <a:gd name="connsiteY83" fmla="*/ 184277 h 918344"/>
              <a:gd name="connsiteX84" fmla="*/ 7065221 w 9517857"/>
              <a:gd name="connsiteY84" fmla="*/ 227519 h 918344"/>
              <a:gd name="connsiteX85" fmla="*/ 7565449 w 9517857"/>
              <a:gd name="connsiteY85" fmla="*/ 258938 h 918344"/>
              <a:gd name="connsiteX86" fmla="*/ 7599285 w 9517857"/>
              <a:gd name="connsiteY86" fmla="*/ 266009 h 918344"/>
              <a:gd name="connsiteX87" fmla="*/ 7644411 w 9517857"/>
              <a:gd name="connsiteY87" fmla="*/ 258974 h 918344"/>
              <a:gd name="connsiteX88" fmla="*/ 7825110 w 9517857"/>
              <a:gd name="connsiteY88" fmla="*/ 229097 h 918344"/>
              <a:gd name="connsiteX89" fmla="*/ 7965804 w 9517857"/>
              <a:gd name="connsiteY89" fmla="*/ 190533 h 918344"/>
              <a:gd name="connsiteX90" fmla="*/ 8147401 w 9517857"/>
              <a:gd name="connsiteY90" fmla="*/ 205605 h 918344"/>
              <a:gd name="connsiteX91" fmla="*/ 8256033 w 9517857"/>
              <a:gd name="connsiteY91" fmla="*/ 193701 h 918344"/>
              <a:gd name="connsiteX92" fmla="*/ 8551625 w 9517857"/>
              <a:gd name="connsiteY92" fmla="*/ 161505 h 918344"/>
              <a:gd name="connsiteX93" fmla="*/ 8715976 w 9517857"/>
              <a:gd name="connsiteY93" fmla="*/ 178362 h 918344"/>
              <a:gd name="connsiteX94" fmla="*/ 8778827 w 9517857"/>
              <a:gd name="connsiteY94" fmla="*/ 172924 h 918344"/>
              <a:gd name="connsiteX95" fmla="*/ 8840778 w 9517857"/>
              <a:gd name="connsiteY95" fmla="*/ 143137 h 918344"/>
              <a:gd name="connsiteX96" fmla="*/ 9010380 w 9517857"/>
              <a:gd name="connsiteY96" fmla="*/ 91879 h 918344"/>
              <a:gd name="connsiteX97" fmla="*/ 9110856 w 9517857"/>
              <a:gd name="connsiteY97" fmla="*/ 70985 h 918344"/>
              <a:gd name="connsiteX98" fmla="*/ 9268817 w 9517857"/>
              <a:gd name="connsiteY98" fmla="*/ 53070 h 918344"/>
              <a:gd name="connsiteX99" fmla="*/ 9316667 w 9517857"/>
              <a:gd name="connsiteY99" fmla="*/ 45035 h 918344"/>
              <a:gd name="connsiteX100" fmla="*/ 9428209 w 9517857"/>
              <a:gd name="connsiteY100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26043 w 9517857"/>
              <a:gd name="connsiteY72" fmla="*/ 148061 h 918344"/>
              <a:gd name="connsiteX73" fmla="*/ 6013415 w 9517857"/>
              <a:gd name="connsiteY73" fmla="*/ 137304 h 918344"/>
              <a:gd name="connsiteX74" fmla="*/ 6080994 w 9517857"/>
              <a:gd name="connsiteY74" fmla="*/ 142926 h 918344"/>
              <a:gd name="connsiteX75" fmla="*/ 6194152 w 9517857"/>
              <a:gd name="connsiteY75" fmla="*/ 151760 h 918344"/>
              <a:gd name="connsiteX76" fmla="*/ 6281379 w 9517857"/>
              <a:gd name="connsiteY76" fmla="*/ 181614 h 918344"/>
              <a:gd name="connsiteX77" fmla="*/ 6374947 w 9517857"/>
              <a:gd name="connsiteY77" fmla="*/ 179787 h 918344"/>
              <a:gd name="connsiteX78" fmla="*/ 6448518 w 9517857"/>
              <a:gd name="connsiteY78" fmla="*/ 164366 h 918344"/>
              <a:gd name="connsiteX79" fmla="*/ 6544700 w 9517857"/>
              <a:gd name="connsiteY79" fmla="*/ 167149 h 918344"/>
              <a:gd name="connsiteX80" fmla="*/ 6648353 w 9517857"/>
              <a:gd name="connsiteY80" fmla="*/ 172238 h 918344"/>
              <a:gd name="connsiteX81" fmla="*/ 6736227 w 9517857"/>
              <a:gd name="connsiteY81" fmla="*/ 173204 h 918344"/>
              <a:gd name="connsiteX82" fmla="*/ 6977218 w 9517857"/>
              <a:gd name="connsiteY82" fmla="*/ 184277 h 918344"/>
              <a:gd name="connsiteX83" fmla="*/ 7065221 w 9517857"/>
              <a:gd name="connsiteY83" fmla="*/ 227519 h 918344"/>
              <a:gd name="connsiteX84" fmla="*/ 7565449 w 9517857"/>
              <a:gd name="connsiteY84" fmla="*/ 258938 h 918344"/>
              <a:gd name="connsiteX85" fmla="*/ 7599285 w 9517857"/>
              <a:gd name="connsiteY85" fmla="*/ 266009 h 918344"/>
              <a:gd name="connsiteX86" fmla="*/ 7644411 w 9517857"/>
              <a:gd name="connsiteY86" fmla="*/ 258974 h 918344"/>
              <a:gd name="connsiteX87" fmla="*/ 7825110 w 9517857"/>
              <a:gd name="connsiteY87" fmla="*/ 229097 h 918344"/>
              <a:gd name="connsiteX88" fmla="*/ 7965804 w 9517857"/>
              <a:gd name="connsiteY88" fmla="*/ 190533 h 918344"/>
              <a:gd name="connsiteX89" fmla="*/ 8147401 w 9517857"/>
              <a:gd name="connsiteY89" fmla="*/ 205605 h 918344"/>
              <a:gd name="connsiteX90" fmla="*/ 8256033 w 9517857"/>
              <a:gd name="connsiteY90" fmla="*/ 193701 h 918344"/>
              <a:gd name="connsiteX91" fmla="*/ 8551625 w 9517857"/>
              <a:gd name="connsiteY91" fmla="*/ 161505 h 918344"/>
              <a:gd name="connsiteX92" fmla="*/ 8715976 w 9517857"/>
              <a:gd name="connsiteY92" fmla="*/ 178362 h 918344"/>
              <a:gd name="connsiteX93" fmla="*/ 8778827 w 9517857"/>
              <a:gd name="connsiteY93" fmla="*/ 172924 h 918344"/>
              <a:gd name="connsiteX94" fmla="*/ 8840778 w 9517857"/>
              <a:gd name="connsiteY94" fmla="*/ 143137 h 918344"/>
              <a:gd name="connsiteX95" fmla="*/ 9010380 w 9517857"/>
              <a:gd name="connsiteY95" fmla="*/ 91879 h 918344"/>
              <a:gd name="connsiteX96" fmla="*/ 9110856 w 9517857"/>
              <a:gd name="connsiteY96" fmla="*/ 70985 h 918344"/>
              <a:gd name="connsiteX97" fmla="*/ 9268817 w 9517857"/>
              <a:gd name="connsiteY97" fmla="*/ 53070 h 918344"/>
              <a:gd name="connsiteX98" fmla="*/ 9316667 w 9517857"/>
              <a:gd name="connsiteY98" fmla="*/ 45035 h 918344"/>
              <a:gd name="connsiteX99" fmla="*/ 9428209 w 9517857"/>
              <a:gd name="connsiteY99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6013415 w 9517857"/>
              <a:gd name="connsiteY72" fmla="*/ 13730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433745 w 9517857"/>
              <a:gd name="connsiteY84" fmla="*/ 24695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547829 w 9517857"/>
              <a:gd name="connsiteY34" fmla="*/ 5661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47401 w 9517857"/>
              <a:gd name="connsiteY86" fmla="*/ 2056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06016 w 9517857"/>
              <a:gd name="connsiteY86" fmla="*/ 2310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6014778 w 9517857"/>
              <a:gd name="connsiteY71" fmla="*/ 16832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840778 w 9517857"/>
              <a:gd name="connsiteY89" fmla="*/ 143137 h 918344"/>
              <a:gd name="connsiteX90" fmla="*/ 9010380 w 9517857"/>
              <a:gd name="connsiteY90" fmla="*/ 91879 h 918344"/>
              <a:gd name="connsiteX91" fmla="*/ 9110856 w 9517857"/>
              <a:gd name="connsiteY91" fmla="*/ 70985 h 918344"/>
              <a:gd name="connsiteX92" fmla="*/ 9268817 w 9517857"/>
              <a:gd name="connsiteY92" fmla="*/ 53070 h 918344"/>
              <a:gd name="connsiteX93" fmla="*/ 9316667 w 9517857"/>
              <a:gd name="connsiteY93" fmla="*/ 45035 h 918344"/>
              <a:gd name="connsiteX94" fmla="*/ 9428209 w 9517857"/>
              <a:gd name="connsiteY94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840778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63955 w 9517857"/>
              <a:gd name="connsiteY85" fmla="*/ 2056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9517857" h="918344">
                <a:moveTo>
                  <a:pt x="4686423" y="247907"/>
                </a:moveTo>
                <a:lnTo>
                  <a:pt x="4689051" y="250956"/>
                </a:lnTo>
                <a:lnTo>
                  <a:pt x="4687244" y="251286"/>
                </a:lnTo>
                <a:lnTo>
                  <a:pt x="4686423" y="247907"/>
                </a:lnTo>
                <a:close/>
                <a:moveTo>
                  <a:pt x="4685225" y="246518"/>
                </a:moveTo>
                <a:cubicBezTo>
                  <a:pt x="4688837" y="243186"/>
                  <a:pt x="4687468" y="244586"/>
                  <a:pt x="4686133" y="246715"/>
                </a:cubicBezTo>
                <a:cubicBezTo>
                  <a:pt x="4686230" y="247112"/>
                  <a:pt x="4686326" y="247510"/>
                  <a:pt x="4686423" y="247907"/>
                </a:cubicBezTo>
                <a:lnTo>
                  <a:pt x="4685225" y="246518"/>
                </a:lnTo>
                <a:close/>
                <a:moveTo>
                  <a:pt x="9428209" y="29911"/>
                </a:moveTo>
                <a:lnTo>
                  <a:pt x="9517857" y="0"/>
                </a:lnTo>
                <a:lnTo>
                  <a:pt x="9517857" y="918344"/>
                </a:lnTo>
                <a:lnTo>
                  <a:pt x="14604" y="918344"/>
                </a:lnTo>
                <a:lnTo>
                  <a:pt x="12841" y="917751"/>
                </a:lnTo>
                <a:cubicBezTo>
                  <a:pt x="4532" y="914852"/>
                  <a:pt x="-773" y="912795"/>
                  <a:pt x="93" y="912459"/>
                </a:cubicBezTo>
                <a:cubicBezTo>
                  <a:pt x="172" y="912286"/>
                  <a:pt x="58594" y="890483"/>
                  <a:pt x="58674" y="890310"/>
                </a:cubicBezTo>
                <a:cubicBezTo>
                  <a:pt x="127436" y="929602"/>
                  <a:pt x="206243" y="828214"/>
                  <a:pt x="275005" y="807217"/>
                </a:cubicBezTo>
                <a:cubicBezTo>
                  <a:pt x="303983" y="806075"/>
                  <a:pt x="504960" y="777363"/>
                  <a:pt x="587824" y="798183"/>
                </a:cubicBezTo>
                <a:cubicBezTo>
                  <a:pt x="598733" y="769336"/>
                  <a:pt x="682904" y="785912"/>
                  <a:pt x="651826" y="738326"/>
                </a:cubicBezTo>
                <a:cubicBezTo>
                  <a:pt x="688440" y="737850"/>
                  <a:pt x="753255" y="750384"/>
                  <a:pt x="727985" y="719814"/>
                </a:cubicBezTo>
                <a:cubicBezTo>
                  <a:pt x="739648" y="718737"/>
                  <a:pt x="775717" y="715075"/>
                  <a:pt x="778982" y="710130"/>
                </a:cubicBezTo>
                <a:cubicBezTo>
                  <a:pt x="779189" y="709395"/>
                  <a:pt x="849736" y="718709"/>
                  <a:pt x="849944" y="717975"/>
                </a:cubicBezTo>
                <a:lnTo>
                  <a:pt x="921659" y="712683"/>
                </a:lnTo>
                <a:lnTo>
                  <a:pt x="930946" y="734034"/>
                </a:lnTo>
                <a:lnTo>
                  <a:pt x="986250" y="713518"/>
                </a:lnTo>
                <a:lnTo>
                  <a:pt x="1013752" y="713349"/>
                </a:lnTo>
                <a:lnTo>
                  <a:pt x="1023734" y="718559"/>
                </a:lnTo>
                <a:cubicBezTo>
                  <a:pt x="1033291" y="721264"/>
                  <a:pt x="1045398" y="721382"/>
                  <a:pt x="1063207" y="715639"/>
                </a:cubicBezTo>
                <a:lnTo>
                  <a:pt x="1081980" y="738443"/>
                </a:lnTo>
                <a:lnTo>
                  <a:pt x="1218120" y="713268"/>
                </a:lnTo>
                <a:cubicBezTo>
                  <a:pt x="1230137" y="716150"/>
                  <a:pt x="1387179" y="685167"/>
                  <a:pt x="1397459" y="691178"/>
                </a:cubicBezTo>
                <a:cubicBezTo>
                  <a:pt x="1490025" y="704972"/>
                  <a:pt x="1465878" y="715592"/>
                  <a:pt x="1580688" y="693685"/>
                </a:cubicBezTo>
                <a:cubicBezTo>
                  <a:pt x="1607067" y="704367"/>
                  <a:pt x="1719477" y="658227"/>
                  <a:pt x="1772334" y="710628"/>
                </a:cubicBezTo>
                <a:cubicBezTo>
                  <a:pt x="1745536" y="644812"/>
                  <a:pt x="1976078" y="716424"/>
                  <a:pt x="2002561" y="659905"/>
                </a:cubicBezTo>
                <a:cubicBezTo>
                  <a:pt x="2045346" y="660345"/>
                  <a:pt x="2166676" y="654379"/>
                  <a:pt x="2135144" y="636489"/>
                </a:cubicBezTo>
                <a:cubicBezTo>
                  <a:pt x="2226022" y="620861"/>
                  <a:pt x="2361353" y="588467"/>
                  <a:pt x="2448505" y="578838"/>
                </a:cubicBezTo>
                <a:cubicBezTo>
                  <a:pt x="2446114" y="626857"/>
                  <a:pt x="2632278" y="528268"/>
                  <a:pt x="2658055" y="578715"/>
                </a:cubicBezTo>
                <a:cubicBezTo>
                  <a:pt x="2670795" y="573569"/>
                  <a:pt x="2682322" y="566993"/>
                  <a:pt x="2693698" y="560017"/>
                </a:cubicBezTo>
                <a:lnTo>
                  <a:pt x="2699673" y="556388"/>
                </a:lnTo>
                <a:lnTo>
                  <a:pt x="2727306" y="550686"/>
                </a:lnTo>
                <a:lnTo>
                  <a:pt x="2730451" y="538046"/>
                </a:lnTo>
                <a:lnTo>
                  <a:pt x="2768713" y="521563"/>
                </a:lnTo>
                <a:cubicBezTo>
                  <a:pt x="2783756" y="517092"/>
                  <a:pt x="2800788" y="514279"/>
                  <a:pt x="2820868" y="514148"/>
                </a:cubicBezTo>
                <a:cubicBezTo>
                  <a:pt x="2894791" y="532873"/>
                  <a:pt x="2981506" y="465495"/>
                  <a:pt x="3073635" y="491282"/>
                </a:cubicBezTo>
                <a:cubicBezTo>
                  <a:pt x="3106872" y="496612"/>
                  <a:pt x="3205785" y="487706"/>
                  <a:pt x="3222071" y="470547"/>
                </a:cubicBezTo>
                <a:cubicBezTo>
                  <a:pt x="3242193" y="465502"/>
                  <a:pt x="3267163" y="469124"/>
                  <a:pt x="3274069" y="451593"/>
                </a:cubicBezTo>
                <a:cubicBezTo>
                  <a:pt x="3286659" y="430153"/>
                  <a:pt x="3363648" y="455559"/>
                  <a:pt x="3349632" y="432571"/>
                </a:cubicBezTo>
                <a:lnTo>
                  <a:pt x="3479593" y="390425"/>
                </a:lnTo>
                <a:cubicBezTo>
                  <a:pt x="3546325" y="380108"/>
                  <a:pt x="3689266" y="375631"/>
                  <a:pt x="3750023" y="370666"/>
                </a:cubicBezTo>
                <a:cubicBezTo>
                  <a:pt x="3810780" y="365701"/>
                  <a:pt x="3796187" y="363985"/>
                  <a:pt x="3844133" y="360636"/>
                </a:cubicBezTo>
                <a:cubicBezTo>
                  <a:pt x="3892079" y="357287"/>
                  <a:pt x="4007004" y="338828"/>
                  <a:pt x="4037701" y="350573"/>
                </a:cubicBezTo>
                <a:cubicBezTo>
                  <a:pt x="4133026" y="338752"/>
                  <a:pt x="4159924" y="363178"/>
                  <a:pt x="4266740" y="361442"/>
                </a:cubicBezTo>
                <a:cubicBezTo>
                  <a:pt x="4385770" y="354362"/>
                  <a:pt x="4314535" y="340131"/>
                  <a:pt x="4430770" y="342631"/>
                </a:cubicBezTo>
                <a:cubicBezTo>
                  <a:pt x="4439969" y="322582"/>
                  <a:pt x="4478290" y="314633"/>
                  <a:pt x="4512664" y="319936"/>
                </a:cubicBezTo>
                <a:cubicBezTo>
                  <a:pt x="4570011" y="315126"/>
                  <a:pt x="4549085" y="269587"/>
                  <a:pt x="4616423" y="290902"/>
                </a:cubicBezTo>
                <a:cubicBezTo>
                  <a:pt x="4599641" y="270265"/>
                  <a:pt x="4692085" y="269204"/>
                  <a:pt x="4691675" y="253999"/>
                </a:cubicBezTo>
                <a:lnTo>
                  <a:pt x="4689051" y="250956"/>
                </a:lnTo>
                <a:lnTo>
                  <a:pt x="4719994" y="245295"/>
                </a:lnTo>
                <a:cubicBezTo>
                  <a:pt x="4732635" y="242763"/>
                  <a:pt x="4745300" y="240323"/>
                  <a:pt x="4752894" y="239863"/>
                </a:cubicBezTo>
                <a:lnTo>
                  <a:pt x="4769329" y="233573"/>
                </a:lnTo>
                <a:lnTo>
                  <a:pt x="4775634" y="234051"/>
                </a:lnTo>
                <a:lnTo>
                  <a:pt x="4790452" y="233560"/>
                </a:lnTo>
                <a:lnTo>
                  <a:pt x="4789062" y="241912"/>
                </a:lnTo>
                <a:cubicBezTo>
                  <a:pt x="4786342" y="249920"/>
                  <a:pt x="4804560" y="248619"/>
                  <a:pt x="4827826" y="246965"/>
                </a:cubicBezTo>
                <a:cubicBezTo>
                  <a:pt x="4875782" y="239557"/>
                  <a:pt x="4874112" y="283401"/>
                  <a:pt x="4892569" y="249921"/>
                </a:cubicBezTo>
                <a:lnTo>
                  <a:pt x="4896611" y="240436"/>
                </a:lnTo>
                <a:lnTo>
                  <a:pt x="4917286" y="243647"/>
                </a:lnTo>
                <a:cubicBezTo>
                  <a:pt x="4944584" y="247520"/>
                  <a:pt x="5004445" y="259177"/>
                  <a:pt x="5060397" y="263676"/>
                </a:cubicBezTo>
                <a:cubicBezTo>
                  <a:pt x="5093356" y="238577"/>
                  <a:pt x="5149615" y="249939"/>
                  <a:pt x="5244719" y="245243"/>
                </a:cubicBezTo>
                <a:cubicBezTo>
                  <a:pt x="5280563" y="216460"/>
                  <a:pt x="5287005" y="287909"/>
                  <a:pt x="5358056" y="247236"/>
                </a:cubicBezTo>
                <a:cubicBezTo>
                  <a:pt x="5361752" y="250245"/>
                  <a:pt x="5403312" y="238203"/>
                  <a:pt x="5426496" y="235130"/>
                </a:cubicBezTo>
                <a:cubicBezTo>
                  <a:pt x="5449679" y="232057"/>
                  <a:pt x="5473549" y="245599"/>
                  <a:pt x="5497161" y="228796"/>
                </a:cubicBezTo>
                <a:cubicBezTo>
                  <a:pt x="5639351" y="214989"/>
                  <a:pt x="5707050" y="169433"/>
                  <a:pt x="5923732" y="187376"/>
                </a:cubicBezTo>
                <a:cubicBezTo>
                  <a:pt x="5980821" y="181528"/>
                  <a:pt x="6140195" y="184371"/>
                  <a:pt x="6194152" y="151760"/>
                </a:cubicBezTo>
                <a:cubicBezTo>
                  <a:pt x="6187280" y="177771"/>
                  <a:pt x="6304222" y="153398"/>
                  <a:pt x="6281379" y="181614"/>
                </a:cubicBezTo>
                <a:cubicBezTo>
                  <a:pt x="6321899" y="201807"/>
                  <a:pt x="6335111" y="162578"/>
                  <a:pt x="6374947" y="179787"/>
                </a:cubicBezTo>
                <a:cubicBezTo>
                  <a:pt x="6417404" y="181324"/>
                  <a:pt x="6402484" y="169682"/>
                  <a:pt x="6448518" y="164366"/>
                </a:cubicBezTo>
                <a:cubicBezTo>
                  <a:pt x="6504958" y="162476"/>
                  <a:pt x="6493438" y="111191"/>
                  <a:pt x="6544700" y="167149"/>
                </a:cubicBezTo>
                <a:cubicBezTo>
                  <a:pt x="6601507" y="148685"/>
                  <a:pt x="6566269" y="164374"/>
                  <a:pt x="6648353" y="172238"/>
                </a:cubicBezTo>
                <a:cubicBezTo>
                  <a:pt x="6680008" y="155211"/>
                  <a:pt x="6707960" y="160661"/>
                  <a:pt x="6736227" y="173204"/>
                </a:cubicBezTo>
                <a:cubicBezTo>
                  <a:pt x="6813963" y="164272"/>
                  <a:pt x="6888143" y="181284"/>
                  <a:pt x="6977218" y="184277"/>
                </a:cubicBezTo>
                <a:cubicBezTo>
                  <a:pt x="7040424" y="188306"/>
                  <a:pt x="7000291" y="215076"/>
                  <a:pt x="7065221" y="227519"/>
                </a:cubicBezTo>
                <a:cubicBezTo>
                  <a:pt x="7130151" y="239962"/>
                  <a:pt x="7277790" y="252523"/>
                  <a:pt x="7366801" y="258938"/>
                </a:cubicBezTo>
                <a:cubicBezTo>
                  <a:pt x="7377311" y="252420"/>
                  <a:pt x="7435314" y="238566"/>
                  <a:pt x="7433745" y="246959"/>
                </a:cubicBezTo>
                <a:cubicBezTo>
                  <a:pt x="7446076" y="243878"/>
                  <a:pt x="7639946" y="245807"/>
                  <a:pt x="7644411" y="258974"/>
                </a:cubicBezTo>
                <a:cubicBezTo>
                  <a:pt x="7708015" y="258000"/>
                  <a:pt x="7770249" y="247712"/>
                  <a:pt x="7825110" y="229097"/>
                </a:cubicBezTo>
                <a:cubicBezTo>
                  <a:pt x="7908941" y="220202"/>
                  <a:pt x="8092134" y="211504"/>
                  <a:pt x="8163955" y="205605"/>
                </a:cubicBezTo>
                <a:cubicBezTo>
                  <a:pt x="8183007" y="196598"/>
                  <a:pt x="8225048" y="207087"/>
                  <a:pt x="8256033" y="193701"/>
                </a:cubicBezTo>
                <a:cubicBezTo>
                  <a:pt x="8334440" y="185293"/>
                  <a:pt x="8474968" y="164062"/>
                  <a:pt x="8551625" y="161505"/>
                </a:cubicBezTo>
                <a:cubicBezTo>
                  <a:pt x="8649083" y="153078"/>
                  <a:pt x="8607056" y="154741"/>
                  <a:pt x="8683515" y="143137"/>
                </a:cubicBezTo>
                <a:cubicBezTo>
                  <a:pt x="8746256" y="121084"/>
                  <a:pt x="8897706" y="99547"/>
                  <a:pt x="9002103" y="85529"/>
                </a:cubicBezTo>
                <a:cubicBezTo>
                  <a:pt x="9018826" y="50490"/>
                  <a:pt x="9112524" y="108345"/>
                  <a:pt x="9110856" y="70985"/>
                </a:cubicBezTo>
                <a:cubicBezTo>
                  <a:pt x="9148189" y="94238"/>
                  <a:pt x="9209809" y="53273"/>
                  <a:pt x="9268817" y="53070"/>
                </a:cubicBezTo>
                <a:cubicBezTo>
                  <a:pt x="9279135" y="35985"/>
                  <a:pt x="9292736" y="36508"/>
                  <a:pt x="9316667" y="45035"/>
                </a:cubicBezTo>
                <a:cubicBezTo>
                  <a:pt x="9352186" y="45850"/>
                  <a:pt x="9390008" y="39787"/>
                  <a:pt x="9428209" y="29911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158C7-BEAB-CE64-F14B-C4DBA8B2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Market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ED4F4-449C-17D3-DD4D-9A1FD1831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2" b="24797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785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D2E32-8BB2-DB9B-0E0B-E449DE28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1. Recurring Tasks for Jira Cloud by </a:t>
            </a:r>
            <a:r>
              <a:rPr lang="en-US" b="1" i="1" dirty="0" err="1"/>
              <a:t>Gebsun</a:t>
            </a:r>
            <a:r>
              <a:rPr lang="en-US" b="1" i="1" dirty="0"/>
              <a:t> Software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D045-B922-B9FB-5680-15040900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142" y="1921267"/>
            <a:ext cx="9967416" cy="438809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Automatic Task Creation:</a:t>
            </a:r>
          </a:p>
          <a:p>
            <a:r>
              <a:rPr lang="en-US" sz="2000" dirty="0"/>
              <a:t>Users can set up tasks to be automatically created in Jira at specified intervals or dates in the future.</a:t>
            </a:r>
          </a:p>
          <a:p>
            <a:pPr marL="0" indent="0">
              <a:buNone/>
            </a:pPr>
            <a:r>
              <a:rPr lang="en-US" sz="2000" b="1" dirty="0"/>
              <a:t>Support for Cron Format:</a:t>
            </a:r>
          </a:p>
          <a:p>
            <a:r>
              <a:rPr lang="en-US" sz="2000" dirty="0"/>
              <a:t>The plugin supports </a:t>
            </a:r>
            <a:r>
              <a:rPr lang="en-US" sz="2000" dirty="0" err="1"/>
              <a:t>cron</a:t>
            </a:r>
            <a:r>
              <a:rPr lang="en-US" sz="2000" dirty="0"/>
              <a:t> format, catering to users familiar with this standard for scheduling tasks.</a:t>
            </a:r>
          </a:p>
          <a:p>
            <a:r>
              <a:rPr lang="en-US" sz="2000" dirty="0"/>
              <a:t>Offers flexibility for users with specific scheduling requirements expressed through </a:t>
            </a:r>
            <a:r>
              <a:rPr lang="en-US" sz="2000" dirty="0" err="1"/>
              <a:t>cron</a:t>
            </a:r>
            <a:r>
              <a:rPr lang="en-US" sz="2000" dirty="0"/>
              <a:t> expressions.</a:t>
            </a:r>
          </a:p>
          <a:p>
            <a:pPr marL="0" indent="0">
              <a:buNone/>
            </a:pPr>
            <a:r>
              <a:rPr lang="en-US" sz="2000" b="1" dirty="0"/>
              <a:t>Calendar View:</a:t>
            </a:r>
          </a:p>
          <a:p>
            <a:r>
              <a:rPr lang="en-US" sz="2000" dirty="0"/>
              <a:t>Provides users with a visual representation of their task schedule.</a:t>
            </a:r>
          </a:p>
          <a:p>
            <a:r>
              <a:rPr lang="en-US" sz="2000" dirty="0"/>
              <a:t>Allows users to see scheduled task occurrences and monitor task executions quickly.</a:t>
            </a:r>
          </a:p>
          <a:p>
            <a:r>
              <a:rPr lang="en-US" sz="2000" dirty="0"/>
              <a:t>Enhances user experience with a familiar and intuitive way to interact with task schedules.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0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D2E32-8BB2-DB9B-0E0B-E449DE28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2. Smart Assignments and Rotations for Jira by </a:t>
            </a:r>
            <a:r>
              <a:rPr lang="en-US" b="1" i="1" dirty="0" err="1"/>
              <a:t>Trundl</a:t>
            </a:r>
            <a:r>
              <a:rPr lang="en-US" b="1" i="1" dirty="0"/>
              <a:t> Inc.</a:t>
            </a:r>
            <a:endParaRPr lang="en-US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D045-B922-B9FB-5680-15040900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142" y="1921267"/>
            <a:ext cx="10376898" cy="4572000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Schedule and Rotation Creation: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Users can easily create schedules and rotations for their teams within Jira.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involves setting up recurring schedules for team members, defining shift timings, and establishing rotation patterns.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Rule-based Ticket Assignment: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plugin allows users to write rules for auto-assigning tickets based on the schedules they've set up.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automation streamlines ticket management by ensuring incoming tickets are assigned to team members according to predefined criteria.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Customizable Working Days and Shift Timings: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Users can configure working days, shift timings, and mid-shift breaks according to their team's requirements.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customization ensures that the scheduling system aligns with the team's operational needs.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D2E32-8BB2-DB9B-0E0B-E449DE28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3. Competence-Driven Work Assignments and Skills Management by </a:t>
            </a:r>
            <a:r>
              <a:rPr lang="en-US" b="1" i="1" dirty="0"/>
              <a:t>67 talents</a:t>
            </a:r>
            <a:r>
              <a:rPr lang="en-US" dirty="0"/>
              <a:t>.</a:t>
            </a:r>
            <a:endParaRPr lang="en-US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D045-B922-B9FB-5680-15040900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142" y="1921267"/>
            <a:ext cx="10376898" cy="4572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Competence-Based Task Assignment: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plugin automates task assignment by matching user competencies with task skill requirements.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Ensures tasks are assigned to individuals possessing the necessary skills and expertise.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Competence Definition: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Administrators or managers can define competence structures within the organization using the plugin.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Establishes a framework outlining required competencies for various roles or tasks.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Skill Assignment: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competencies are determined by assigning specific skills within the plugin.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Allows organizations to assess workforce capabilities accurately and ensure tasks are assigned to individuals with requisite skills.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4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D2E32-8BB2-DB9B-0E0B-E449DE28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Areas for Improvement</a:t>
            </a:r>
          </a:p>
        </p:txBody>
      </p:sp>
      <p:pic>
        <p:nvPicPr>
          <p:cNvPr id="13" name="Picture 12" descr="3D rendering of a red roof amidst white houses">
            <a:extLst>
              <a:ext uri="{FF2B5EF4-FFF2-40B4-BE49-F238E27FC236}">
                <a16:creationId xmlns:a16="http://schemas.microsoft.com/office/drawing/2014/main" id="{077AE7B9-44EB-3022-2D56-8C1C1AD87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2" r="17844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448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3D pattern of ring shapes connected by lines">
            <a:extLst>
              <a:ext uri="{FF2B5EF4-FFF2-40B4-BE49-F238E27FC236}">
                <a16:creationId xmlns:a16="http://schemas.microsoft.com/office/drawing/2014/main" id="{D3B7F162-7D0A-D96C-B3DA-47EFA9A65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7" r="49039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DF7FBD-9F99-1F3F-27B1-06B4C60AF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en-US"/>
              <a:t>1. Random Task Assignment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99294-8F83-D45A-D3AE-40215A62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Existing plugins lack a feature for random task assignment.</a:t>
            </a:r>
          </a:p>
          <a:p>
            <a:r>
              <a:rPr lang="en-US" sz="2000" dirty="0"/>
              <a:t>Introducing this functionality would promote cross-functional collaboration and skill development.</a:t>
            </a:r>
          </a:p>
          <a:p>
            <a:r>
              <a:rPr lang="en-US" sz="2000" dirty="0"/>
              <a:t>Random task assignments based on criteria like availability, workload, skills, or rotation schedules can foster adaptability and a dynamic work environment.</a:t>
            </a:r>
          </a:p>
        </p:txBody>
      </p:sp>
    </p:spTree>
    <p:extLst>
      <p:ext uri="{BB962C8B-B14F-4D97-AF65-F5344CB8AC3E}">
        <p14:creationId xmlns:p14="http://schemas.microsoft.com/office/powerpoint/2010/main" val="204034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1404</Words>
  <Application>Microsoft Office PowerPoint</Application>
  <PresentationFormat>Widescreen</PresentationFormat>
  <Paragraphs>137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Söhne</vt:lpstr>
      <vt:lpstr>Wingdings</vt:lpstr>
      <vt:lpstr>Office Theme</vt:lpstr>
      <vt:lpstr>Jira Serendipity: A Randomized Task Granting Plugin</vt:lpstr>
      <vt:lpstr>What is Serendipity?</vt:lpstr>
      <vt:lpstr>Why is a randomizer needed in Jira?</vt:lpstr>
      <vt:lpstr>Market Research</vt:lpstr>
      <vt:lpstr>1. Recurring Tasks for Jira Cloud by Gebsun Software</vt:lpstr>
      <vt:lpstr>2. Smart Assignments and Rotations for Jira by Trundl Inc.</vt:lpstr>
      <vt:lpstr>3. Competence-Driven Work Assignments and Skills Management by 67 talents.</vt:lpstr>
      <vt:lpstr>Areas for Improvement</vt:lpstr>
      <vt:lpstr>1. Random Task Assignment</vt:lpstr>
      <vt:lpstr>2. Integration with Competence-Based Assignment</vt:lpstr>
      <vt:lpstr>Unique Selling Points for My Proposal</vt:lpstr>
      <vt:lpstr>Target Audience</vt:lpstr>
      <vt:lpstr>Product Design</vt:lpstr>
      <vt:lpstr>Use-Case Diagram</vt:lpstr>
      <vt:lpstr>Wireframe</vt:lpstr>
      <vt:lpstr>Dash-Board Wireframe</vt:lpstr>
      <vt:lpstr>Task Assignment Dashboard</vt:lpstr>
      <vt:lpstr>Configuration Settings &amp; Feedback Mechanism(Competency-based tasks) Wireframe</vt:lpstr>
      <vt:lpstr>Development Pipeline Design Plan</vt:lpstr>
      <vt:lpstr>Version Control &amp; Continuous Integration (CI)</vt:lpstr>
      <vt:lpstr>Continuous Deployment (CD) &amp; Monitoring and Alerting</vt:lpstr>
      <vt:lpstr>Testing Pipeline Design Plan</vt:lpstr>
      <vt:lpstr>PowerPoint Presentation</vt:lpstr>
      <vt:lpstr>PowerPoint Presentation</vt:lpstr>
      <vt:lpstr>Product Roadmap</vt:lpstr>
      <vt:lpstr>PowerPoint Presentation</vt:lpstr>
      <vt:lpstr>Product Management Strategies</vt:lpstr>
      <vt:lpstr>PowerPoint Presentation</vt:lpstr>
      <vt:lpstr>PowerPoint Presentation</vt:lpstr>
      <vt:lpstr>References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Jira Serendipity: A Randomized Task Granting Plugin</dc:title>
  <dc:creator>Neil Duraiswami</dc:creator>
  <cp:lastModifiedBy>Neil Duraiswami</cp:lastModifiedBy>
  <cp:revision>2</cp:revision>
  <dcterms:created xsi:type="dcterms:W3CDTF">2024-03-24T04:21:00Z</dcterms:created>
  <dcterms:modified xsi:type="dcterms:W3CDTF">2024-03-24T06:11:22Z</dcterms:modified>
</cp:coreProperties>
</file>